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2"/>
  </p:notesMasterIdLst>
  <p:sldIdLst>
    <p:sldId id="256" r:id="rId2"/>
    <p:sldId id="300" r:id="rId3"/>
    <p:sldId id="258" r:id="rId4"/>
    <p:sldId id="261" r:id="rId5"/>
    <p:sldId id="271" r:id="rId6"/>
    <p:sldId id="297" r:id="rId7"/>
    <p:sldId id="298" r:id="rId8"/>
    <p:sldId id="264" r:id="rId9"/>
    <p:sldId id="299" r:id="rId10"/>
    <p:sldId id="278" r:id="rId11"/>
  </p:sldIdLst>
  <p:sldSz cx="9144000" cy="5143500" type="screen16x9"/>
  <p:notesSz cx="6858000" cy="9144000"/>
  <p:embeddedFontLst>
    <p:embeddedFont>
      <p:font typeface="Barlow Light" panose="020B060402020202020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Raleway Thin" panose="020B0604020202020204" charset="0"/>
      <p:regular r:id="rId21"/>
      <p:bold r:id="rId22"/>
      <p:italic r:id="rId23"/>
      <p:boldItalic r:id="rId24"/>
    </p:embeddedFont>
    <p:embeddedFont>
      <p:font typeface="Barlow" panose="020B0604020202020204" charset="0"/>
      <p:regular r:id="rId25"/>
      <p:bold r:id="rId26"/>
      <p:italic r:id="rId27"/>
      <p:boldItalic r:id="rId28"/>
    </p:embeddedFont>
    <p:embeddedFont>
      <p:font typeface="Barlow SemiBold"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1E2214B-EEA6-4F0E-851E-DA328E0D34B4}">
  <a:tblStyle styleId="{11E2214B-EEA6-4F0E-851E-DA328E0D34B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44D3EF-30E0-43DB-A017-93B0B98886E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8" d="100"/>
          <a:sy n="148" d="100"/>
        </p:scale>
        <p:origin x="-56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634430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6" name="Google Shape;1166;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2" name="Google Shape;42;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240" y="590550"/>
            <a:ext cx="5564160" cy="384048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 name="Google Shape;338;p12"/>
          <p:cNvSpPr txBox="1">
            <a:spLocks noGrp="1"/>
          </p:cNvSpPr>
          <p:nvPr>
            <p:ph type="ctrTitle"/>
          </p:nvPr>
        </p:nvSpPr>
        <p:spPr>
          <a:xfrm>
            <a:off x="904800" y="1594868"/>
            <a:ext cx="4962600" cy="2119882"/>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b="1" dirty="0" smtClean="0"/>
              <a:t>FTA </a:t>
            </a:r>
            <a:r>
              <a:rPr lang="en" sz="4000" dirty="0" smtClean="0"/>
              <a:t/>
            </a:r>
            <a:br>
              <a:rPr lang="en" sz="4000" dirty="0" smtClean="0"/>
            </a:br>
            <a:r>
              <a:rPr lang="en" sz="4000" dirty="0" smtClean="0"/>
              <a:t>Cơ hội &amp; </a:t>
            </a:r>
            <a:br>
              <a:rPr lang="en" sz="4000" dirty="0" smtClean="0"/>
            </a:br>
            <a:r>
              <a:rPr lang="en" sz="4000" dirty="0" smtClean="0"/>
              <a:t>Thách thức</a:t>
            </a:r>
            <a:br>
              <a:rPr lang="en" sz="4000" dirty="0" smtClean="0"/>
            </a:br>
            <a:r>
              <a:rPr lang="en" sz="2000" dirty="0" smtClean="0"/>
              <a:t>Opportunities &amp; Challenges</a:t>
            </a:r>
            <a:endParaRPr sz="20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292" y="-20260"/>
            <a:ext cx="1623738" cy="1005840"/>
          </a:xfrm>
          <a:prstGeom prst="rect">
            <a:avLst/>
          </a:prstGeom>
        </p:spPr>
      </p:pic>
      <p:sp>
        <p:nvSpPr>
          <p:cNvPr id="339" name="Google Shape;338;p12"/>
          <p:cNvSpPr txBox="1">
            <a:spLocks/>
          </p:cNvSpPr>
          <p:nvPr/>
        </p:nvSpPr>
        <p:spPr>
          <a:xfrm>
            <a:off x="914400" y="3924300"/>
            <a:ext cx="4876800" cy="116205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r>
              <a:rPr lang="en-US" sz="1500" dirty="0" smtClean="0"/>
              <a:t>Phuc Sinh Corporation</a:t>
            </a:r>
          </a:p>
          <a:p>
            <a:r>
              <a:rPr lang="en-US" sz="1500" dirty="0" err="1" smtClean="0"/>
              <a:t>Ông</a:t>
            </a:r>
            <a:r>
              <a:rPr lang="en-US" sz="1500" dirty="0" smtClean="0"/>
              <a:t> Phan Minh </a:t>
            </a:r>
            <a:r>
              <a:rPr lang="en-US" sz="1500" dirty="0" err="1" smtClean="0"/>
              <a:t>Thông</a:t>
            </a:r>
            <a:r>
              <a:rPr lang="en-US" sz="1500" dirty="0" smtClean="0"/>
              <a:t> - CEO </a:t>
            </a:r>
          </a:p>
          <a:p>
            <a:endParaRPr lang="vi-VN" sz="15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650" t="16825" b="16854"/>
          <a:stretch/>
        </p:blipFill>
        <p:spPr>
          <a:xfrm>
            <a:off x="0" y="0"/>
            <a:ext cx="9144000" cy="5143500"/>
          </a:xfrm>
          <a:prstGeom prst="rect">
            <a:avLst/>
          </a:prstGeom>
        </p:spPr>
      </p:pic>
      <p:sp>
        <p:nvSpPr>
          <p:cNvPr id="2076" name="Google Shape;2076;p3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10</a:t>
            </a:fld>
            <a:endParaRPr/>
          </a:p>
        </p:txBody>
      </p:sp>
      <p:sp>
        <p:nvSpPr>
          <p:cNvPr id="2223" name="Google Shape;2223;p34"/>
          <p:cNvSpPr txBox="1">
            <a:spLocks noGrp="1"/>
          </p:cNvSpPr>
          <p:nvPr>
            <p:ph type="ctrTitle" idx="4294967295"/>
          </p:nvPr>
        </p:nvSpPr>
        <p:spPr>
          <a:xfrm>
            <a:off x="76200" y="1202438"/>
            <a:ext cx="4343700" cy="83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000" dirty="0"/>
              <a:t>THANKS!</a:t>
            </a:r>
            <a:endParaRPr sz="7000" dirty="0"/>
          </a:p>
        </p:txBody>
      </p:sp>
      <p:sp>
        <p:nvSpPr>
          <p:cNvPr id="2224" name="Google Shape;2224;p34"/>
          <p:cNvSpPr txBox="1">
            <a:spLocks noGrp="1"/>
          </p:cNvSpPr>
          <p:nvPr>
            <p:ph type="subTitle" idx="4294967295"/>
          </p:nvPr>
        </p:nvSpPr>
        <p:spPr>
          <a:xfrm>
            <a:off x="533400" y="2114550"/>
            <a:ext cx="4343700" cy="1505539"/>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US" dirty="0" smtClean="0"/>
              <a:t>www.phucsinh.com</a:t>
            </a:r>
            <a:endParaRPr dirty="0"/>
          </a:p>
          <a:p>
            <a:pPr marL="457200" lvl="0" indent="-342900" algn="l" rtl="0">
              <a:spcBef>
                <a:spcPts val="0"/>
              </a:spcBef>
              <a:spcAft>
                <a:spcPts val="0"/>
              </a:spcAft>
              <a:buSzPts val="1800"/>
              <a:buChar char="▸"/>
            </a:pPr>
            <a:r>
              <a:rPr lang="en" dirty="0" smtClean="0"/>
              <a:t>www.kphucsinh.vn</a:t>
            </a:r>
            <a:endParaRPr dirty="0"/>
          </a:p>
        </p:txBody>
      </p:sp>
      <p:pic>
        <p:nvPicPr>
          <p:cNvPr id="152" name="Picture 1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292" y="-20260"/>
            <a:ext cx="1623738" cy="1005840"/>
          </a:xfrm>
          <a:prstGeom prst="rect">
            <a:avLst/>
          </a:prstGeom>
        </p:spPr>
      </p:pic>
      <p:pic>
        <p:nvPicPr>
          <p:cNvPr id="5122" name="Picture 2" descr="https://kphucsinh.vn/assets/img/qrap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952750"/>
            <a:ext cx="762000" cy="1024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2051" name="Picture 3" descr="Y:\PHOTOS\Nha May\Toan-canh-phia-ngoai-nha-may-Binh-Duong-2-New-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4948" r="1394"/>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292" y="-20260"/>
            <a:ext cx="1623738" cy="1005840"/>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3117" b="16461"/>
          <a:stretch/>
        </p:blipFill>
        <p:spPr bwMode="auto">
          <a:xfrm>
            <a:off x="-1" y="4885922"/>
            <a:ext cx="9144001" cy="257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242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grpSp>
        <p:nvGrpSpPr>
          <p:cNvPr id="18" name="Group 17"/>
          <p:cNvGrpSpPr/>
          <p:nvPr/>
        </p:nvGrpSpPr>
        <p:grpSpPr>
          <a:xfrm>
            <a:off x="228600" y="3333750"/>
            <a:ext cx="8202837" cy="1781124"/>
            <a:chOff x="97859" y="3244266"/>
            <a:chExt cx="8202837" cy="1781124"/>
          </a:xfrm>
        </p:grpSpPr>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6858000" y="3469781"/>
              <a:ext cx="1442696" cy="1463040"/>
            </a:xfrm>
            <a:prstGeom prst="rect">
              <a:avLst/>
            </a:prstGeom>
          </p:spPr>
        </p:pic>
        <p:pic>
          <p:nvPicPr>
            <p:cNvPr id="2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859" y="3518586"/>
              <a:ext cx="1197541"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41120" y="3289986"/>
              <a:ext cx="563880"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959119" y="3488106"/>
              <a:ext cx="631681"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636326" y="3244266"/>
              <a:ext cx="670948"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6"/>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352800" y="3493872"/>
              <a:ext cx="712081"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7"/>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114800" y="3318612"/>
              <a:ext cx="86395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6"/>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029200" y="3562350"/>
              <a:ext cx="1758593" cy="1463040"/>
            </a:xfrm>
            <a:prstGeom prst="rect">
              <a:avLst/>
            </a:prstGeom>
          </p:spPr>
        </p:pic>
      </p:grpSp>
      <p:sp>
        <p:nvSpPr>
          <p:cNvPr id="380" name="Google Shape;380;p14"/>
          <p:cNvSpPr txBox="1">
            <a:spLocks noGrp="1"/>
          </p:cNvSpPr>
          <p:nvPr>
            <p:ph type="subTitle" idx="4294967295"/>
          </p:nvPr>
        </p:nvSpPr>
        <p:spPr>
          <a:xfrm>
            <a:off x="246845" y="1108950"/>
            <a:ext cx="4629955" cy="1462800"/>
          </a:xfrm>
          <a:prstGeom prst="rect">
            <a:avLst/>
          </a:prstGeom>
        </p:spPr>
        <p:txBody>
          <a:bodyPr spcFirstLastPara="1" wrap="square" lIns="0" tIns="0" rIns="0" bIns="0" anchor="t" anchorCtr="0">
            <a:noAutofit/>
          </a:bodyPr>
          <a:lstStyle/>
          <a:p>
            <a:pPr marL="0" lvl="0" indent="0" algn="ctr" rtl="0">
              <a:lnSpc>
                <a:spcPct val="100000"/>
              </a:lnSpc>
              <a:spcBef>
                <a:spcPts val="600"/>
              </a:spcBef>
              <a:spcAft>
                <a:spcPts val="0"/>
              </a:spcAft>
              <a:buClr>
                <a:schemeClr val="dk1"/>
              </a:buClr>
              <a:buSzPts val="1100"/>
              <a:buFont typeface="Arial"/>
              <a:buNone/>
            </a:pPr>
            <a:r>
              <a:rPr lang="en-US" dirty="0" smtClean="0"/>
              <a:t>Established since </a:t>
            </a:r>
            <a:r>
              <a:rPr lang="en-US" sz="3000" dirty="0" smtClean="0">
                <a:solidFill>
                  <a:schemeClr val="accent2"/>
                </a:solidFill>
              </a:rPr>
              <a:t>2001</a:t>
            </a:r>
          </a:p>
          <a:p>
            <a:pPr marL="0" lvl="0" indent="0" algn="ctr" rtl="0">
              <a:lnSpc>
                <a:spcPct val="100000"/>
              </a:lnSpc>
              <a:spcBef>
                <a:spcPts val="600"/>
              </a:spcBef>
              <a:spcAft>
                <a:spcPts val="0"/>
              </a:spcAft>
              <a:buClr>
                <a:schemeClr val="dk1"/>
              </a:buClr>
              <a:buSzPts val="1100"/>
              <a:buFont typeface="Arial"/>
              <a:buNone/>
            </a:pPr>
            <a:r>
              <a:rPr lang="en-US" sz="3000" dirty="0" smtClean="0">
                <a:solidFill>
                  <a:schemeClr val="accent2"/>
                </a:solidFill>
              </a:rPr>
              <a:t>60,000</a:t>
            </a:r>
            <a:r>
              <a:rPr lang="en-US" dirty="0" smtClean="0"/>
              <a:t> tons of coffee/year</a:t>
            </a:r>
          </a:p>
          <a:p>
            <a:pPr marL="0" lvl="0" indent="0" algn="ctr">
              <a:lnSpc>
                <a:spcPct val="100000"/>
              </a:lnSpc>
              <a:buClr>
                <a:schemeClr val="dk1"/>
              </a:buClr>
              <a:buSzPts val="1100"/>
              <a:buNone/>
            </a:pPr>
            <a:r>
              <a:rPr lang="en-US" sz="3000" dirty="0">
                <a:solidFill>
                  <a:schemeClr val="accent2"/>
                </a:solidFill>
              </a:rPr>
              <a:t>25,000</a:t>
            </a:r>
            <a:r>
              <a:rPr lang="en-US" dirty="0" smtClean="0"/>
              <a:t> </a:t>
            </a:r>
            <a:r>
              <a:rPr lang="en-US" dirty="0"/>
              <a:t>tons of </a:t>
            </a:r>
            <a:r>
              <a:rPr lang="en-US" dirty="0" smtClean="0"/>
              <a:t>pepper/year</a:t>
            </a:r>
          </a:p>
          <a:p>
            <a:pPr marL="0" lvl="0" indent="0" algn="ctr" rtl="0">
              <a:lnSpc>
                <a:spcPct val="100000"/>
              </a:lnSpc>
              <a:spcBef>
                <a:spcPts val="600"/>
              </a:spcBef>
              <a:spcAft>
                <a:spcPts val="0"/>
              </a:spcAft>
              <a:buClr>
                <a:schemeClr val="dk1"/>
              </a:buClr>
              <a:buSzPts val="1100"/>
              <a:buFont typeface="Arial"/>
              <a:buNone/>
            </a:pPr>
            <a:r>
              <a:rPr lang="en-US" dirty="0" smtClean="0"/>
              <a:t>EU market </a:t>
            </a:r>
            <a:r>
              <a:rPr lang="en-US" sz="3000" dirty="0" smtClean="0">
                <a:solidFill>
                  <a:schemeClr val="accent2"/>
                </a:solidFill>
              </a:rPr>
              <a:t>30%</a:t>
            </a:r>
            <a:r>
              <a:rPr lang="en-US" dirty="0" smtClean="0"/>
              <a:t> of company’s revenue</a:t>
            </a:r>
          </a:p>
          <a:p>
            <a:pPr marL="0" lvl="0" indent="0" algn="ctr" rtl="0">
              <a:spcBef>
                <a:spcPts val="600"/>
              </a:spcBef>
              <a:spcAft>
                <a:spcPts val="0"/>
              </a:spcAft>
              <a:buClr>
                <a:schemeClr val="dk1"/>
              </a:buClr>
              <a:buSzPts val="1100"/>
              <a:buFont typeface="Arial"/>
              <a:buNone/>
            </a:pPr>
            <a:endParaRPr lang="en-US" dirty="0" smtClean="0"/>
          </a:p>
          <a:p>
            <a:pPr marL="0" lvl="0" indent="0" algn="ctr" rtl="0">
              <a:spcBef>
                <a:spcPts val="600"/>
              </a:spcBef>
              <a:spcAft>
                <a:spcPts val="0"/>
              </a:spcAft>
              <a:buClr>
                <a:schemeClr val="dk1"/>
              </a:buClr>
              <a:buSzPts val="1100"/>
              <a:buFont typeface="Arial"/>
              <a:buNone/>
            </a:pPr>
            <a:endParaRPr sz="3600" b="1" dirty="0"/>
          </a:p>
        </p:txBody>
      </p:sp>
      <p:sp>
        <p:nvSpPr>
          <p:cNvPr id="381" name="Google Shape;381;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dirty="0"/>
          </a:p>
        </p:txBody>
      </p:sp>
      <p:grpSp>
        <p:nvGrpSpPr>
          <p:cNvPr id="3" name="Group 2"/>
          <p:cNvGrpSpPr/>
          <p:nvPr/>
        </p:nvGrpSpPr>
        <p:grpSpPr>
          <a:xfrm>
            <a:off x="4648200" y="57150"/>
            <a:ext cx="4191000" cy="3638550"/>
            <a:chOff x="3200400" y="165684"/>
            <a:chExt cx="5181599" cy="4476750"/>
          </a:xfrm>
        </p:grpSpPr>
        <p:grpSp>
          <p:nvGrpSpPr>
            <p:cNvPr id="24" name="Google Shape;5196;p50"/>
            <p:cNvGrpSpPr/>
            <p:nvPr/>
          </p:nvGrpSpPr>
          <p:grpSpPr>
            <a:xfrm>
              <a:off x="3200400" y="165684"/>
              <a:ext cx="5181599" cy="4476750"/>
              <a:chOff x="7000306" y="4442411"/>
              <a:chExt cx="720224" cy="683463"/>
            </a:xfrm>
          </p:grpSpPr>
          <p:sp>
            <p:nvSpPr>
              <p:cNvPr id="25" name="Google Shape;5197;p50"/>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6" name="Google Shape;5198;p50"/>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7" name="Google Shape;5199;p50"/>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8" name="Google Shape;5200;p50"/>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9" name="Google Shape;5201;p50"/>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dirty="0">
                  <a:solidFill>
                    <a:schemeClr val="dk1"/>
                  </a:solidFill>
                  <a:latin typeface="Calibri"/>
                  <a:ea typeface="Calibri"/>
                  <a:cs typeface="Calibri"/>
                  <a:sym typeface="Calibri"/>
                </a:endParaRPr>
              </a:p>
            </p:txBody>
          </p:sp>
        </p:grpSp>
        <p:sp>
          <p:nvSpPr>
            <p:cNvPr id="31" name="Google Shape;380;p14"/>
            <p:cNvSpPr txBox="1">
              <a:spLocks/>
            </p:cNvSpPr>
            <p:nvPr/>
          </p:nvSpPr>
          <p:spPr>
            <a:xfrm>
              <a:off x="5090112" y="513892"/>
              <a:ext cx="1409700" cy="11407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lgn="ctr">
                <a:buFont typeface="Barlow Light"/>
                <a:buNone/>
              </a:pPr>
              <a:r>
                <a:rPr lang="en-US" sz="1500" b="1" dirty="0" smtClean="0">
                  <a:solidFill>
                    <a:schemeClr val="bg1"/>
                  </a:solidFill>
                  <a:latin typeface="Barlow"/>
                  <a:ea typeface="Barlow"/>
                  <a:cs typeface="Barlow"/>
                  <a:sym typeface="Barlow"/>
                </a:rPr>
                <a:t>Phuc Sinh Coffee Corporation</a:t>
              </a:r>
              <a:endParaRPr lang="en-US" sz="1500" b="1" dirty="0"/>
            </a:p>
          </p:txBody>
        </p:sp>
        <p:sp>
          <p:nvSpPr>
            <p:cNvPr id="32" name="Google Shape;380;p14"/>
            <p:cNvSpPr txBox="1">
              <a:spLocks/>
            </p:cNvSpPr>
            <p:nvPr/>
          </p:nvSpPr>
          <p:spPr>
            <a:xfrm>
              <a:off x="6553200" y="1581150"/>
              <a:ext cx="1409700" cy="11407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lgn="ctr">
                <a:buFont typeface="Barlow Light"/>
                <a:buNone/>
              </a:pPr>
              <a:r>
                <a:rPr lang="en-US" sz="1500" b="1" dirty="0" smtClean="0">
                  <a:solidFill>
                    <a:schemeClr val="bg1"/>
                  </a:solidFill>
                  <a:latin typeface="Barlow"/>
                  <a:ea typeface="Barlow"/>
                  <a:cs typeface="Barlow"/>
                  <a:sym typeface="Barlow"/>
                </a:rPr>
                <a:t>Vietspices Corporation</a:t>
              </a:r>
              <a:endParaRPr lang="en-US" sz="1500" b="1" dirty="0"/>
            </a:p>
          </p:txBody>
        </p:sp>
        <p:sp>
          <p:nvSpPr>
            <p:cNvPr id="33" name="Google Shape;380;p14"/>
            <p:cNvSpPr txBox="1">
              <a:spLocks/>
            </p:cNvSpPr>
            <p:nvPr/>
          </p:nvSpPr>
          <p:spPr>
            <a:xfrm>
              <a:off x="5943600" y="3028950"/>
              <a:ext cx="1409700" cy="11407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lgn="ctr">
                <a:buFont typeface="Barlow Light"/>
                <a:buNone/>
              </a:pPr>
              <a:r>
                <a:rPr lang="en-US" sz="1500" b="1" dirty="0" smtClean="0">
                  <a:solidFill>
                    <a:schemeClr val="bg1"/>
                  </a:solidFill>
                  <a:latin typeface="Barlow"/>
                  <a:ea typeface="Barlow"/>
                  <a:cs typeface="Barlow"/>
                  <a:sym typeface="Barlow"/>
                </a:rPr>
                <a:t>Phuc Sinh </a:t>
              </a:r>
              <a:r>
                <a:rPr lang="en-US" sz="1500" b="1" dirty="0" err="1" smtClean="0">
                  <a:solidFill>
                    <a:schemeClr val="bg1"/>
                  </a:solidFill>
                  <a:latin typeface="Barlow"/>
                  <a:ea typeface="Barlow"/>
                  <a:cs typeface="Barlow"/>
                  <a:sym typeface="Barlow"/>
                </a:rPr>
                <a:t>Dak</a:t>
              </a:r>
              <a:r>
                <a:rPr lang="en-US" sz="1500" b="1" dirty="0" smtClean="0">
                  <a:solidFill>
                    <a:schemeClr val="bg1"/>
                  </a:solidFill>
                  <a:latin typeface="Barlow"/>
                  <a:ea typeface="Barlow"/>
                  <a:cs typeface="Barlow"/>
                  <a:sym typeface="Barlow"/>
                </a:rPr>
                <a:t> Lak Corporation</a:t>
              </a:r>
              <a:endParaRPr lang="en-US" sz="1500" b="1" dirty="0"/>
            </a:p>
          </p:txBody>
        </p:sp>
        <p:sp>
          <p:nvSpPr>
            <p:cNvPr id="34" name="Google Shape;380;p14"/>
            <p:cNvSpPr txBox="1">
              <a:spLocks/>
            </p:cNvSpPr>
            <p:nvPr/>
          </p:nvSpPr>
          <p:spPr>
            <a:xfrm>
              <a:off x="4191000" y="3028949"/>
              <a:ext cx="1409700" cy="11407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lgn="ctr">
                <a:buFont typeface="Barlow Light"/>
                <a:buNone/>
              </a:pPr>
              <a:r>
                <a:rPr lang="en-US" sz="1500" b="1" dirty="0" smtClean="0">
                  <a:solidFill>
                    <a:schemeClr val="bg1"/>
                  </a:solidFill>
                  <a:latin typeface="Barlow"/>
                  <a:ea typeface="Barlow"/>
                  <a:cs typeface="Barlow"/>
                  <a:sym typeface="Barlow"/>
                </a:rPr>
                <a:t>Phuc Sinh Son La Corporation</a:t>
              </a:r>
              <a:endParaRPr lang="en-US" sz="1500" b="1" dirty="0"/>
            </a:p>
          </p:txBody>
        </p:sp>
        <p:sp>
          <p:nvSpPr>
            <p:cNvPr id="35" name="Google Shape;380;p14"/>
            <p:cNvSpPr txBox="1">
              <a:spLocks/>
            </p:cNvSpPr>
            <p:nvPr/>
          </p:nvSpPr>
          <p:spPr>
            <a:xfrm>
              <a:off x="3638550" y="1504950"/>
              <a:ext cx="1409700" cy="11407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lgn="ctr">
                <a:buFont typeface="Barlow Light"/>
                <a:buNone/>
              </a:pPr>
              <a:r>
                <a:rPr lang="en-US" sz="1500" b="1" dirty="0" smtClean="0">
                  <a:solidFill>
                    <a:schemeClr val="bg1"/>
                  </a:solidFill>
                  <a:latin typeface="Barlow"/>
                  <a:ea typeface="Barlow"/>
                  <a:cs typeface="Barlow"/>
                  <a:sym typeface="Barlow"/>
                </a:rPr>
                <a:t>Phuc Sinh Consumer Corporation</a:t>
              </a:r>
              <a:endParaRPr lang="en-US" sz="1500" b="1" dirty="0"/>
            </a:p>
          </p:txBody>
        </p:sp>
      </p:gr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75222" y="57150"/>
            <a:ext cx="1153302" cy="1097280"/>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20292" y="-20260"/>
            <a:ext cx="1623738" cy="10058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1026" name="Picture 2" descr="Y:\DATA\PHUONG ANH\SALES\FMCG\viber_image_2022-10-28_14-07-59-8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09442"/>
            <a:ext cx="4191000" cy="24005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94" name="Google Shape;594;p17"/>
          <p:cNvSpPr txBox="1">
            <a:spLocks noGrp="1"/>
          </p:cNvSpPr>
          <p:nvPr>
            <p:ph type="title"/>
          </p:nvPr>
        </p:nvSpPr>
        <p:spPr>
          <a:xfrm>
            <a:off x="457200" y="468640"/>
            <a:ext cx="7543800" cy="1082700"/>
          </a:xfrm>
          <a:prstGeom prst="rect">
            <a:avLst/>
          </a:prstGeom>
        </p:spPr>
        <p:txBody>
          <a:bodyPr spcFirstLastPara="1" wrap="square" lIns="0" tIns="0" rIns="0" bIns="0" anchor="t" anchorCtr="0">
            <a:noAutofit/>
          </a:bodyPr>
          <a:lstStyle/>
          <a:p>
            <a:pPr lvl="0"/>
            <a:r>
              <a:rPr lang="en" sz="4000" dirty="0" smtClean="0"/>
              <a:t>Hành </a:t>
            </a:r>
            <a:r>
              <a:rPr lang="en" sz="4000" dirty="0"/>
              <a:t>trình </a:t>
            </a:r>
            <a:r>
              <a:rPr lang="en" sz="4000" dirty="0" smtClean="0"/>
              <a:t>EVFTA</a:t>
            </a:r>
            <a:endParaRPr sz="4000" dirty="0"/>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dirty="0"/>
          </a:p>
        </p:txBody>
      </p:sp>
      <p:sp>
        <p:nvSpPr>
          <p:cNvPr id="147" name="Google Shape;742;p18"/>
          <p:cNvSpPr txBox="1">
            <a:spLocks/>
          </p:cNvSpPr>
          <p:nvPr/>
        </p:nvSpPr>
        <p:spPr>
          <a:xfrm>
            <a:off x="4876800" y="1021724"/>
            <a:ext cx="3881154" cy="480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lgn="ctr">
              <a:buFont typeface="Barlow Light"/>
              <a:buNone/>
            </a:pPr>
            <a:r>
              <a:rPr lang="en-US" dirty="0" err="1" smtClean="0"/>
              <a:t>Thuế</a:t>
            </a:r>
            <a:r>
              <a:rPr lang="en-US" dirty="0" smtClean="0"/>
              <a:t> </a:t>
            </a:r>
            <a:r>
              <a:rPr lang="en-US" dirty="0" err="1" smtClean="0"/>
              <a:t>suất</a:t>
            </a:r>
            <a:r>
              <a:rPr lang="en-US" dirty="0" smtClean="0"/>
              <a:t> </a:t>
            </a:r>
            <a:r>
              <a:rPr lang="en-US" dirty="0" err="1" smtClean="0"/>
              <a:t>nhập</a:t>
            </a:r>
            <a:r>
              <a:rPr lang="en-US" dirty="0" smtClean="0"/>
              <a:t> </a:t>
            </a:r>
            <a:r>
              <a:rPr lang="en-US" dirty="0" err="1" smtClean="0"/>
              <a:t>khẩu</a:t>
            </a:r>
            <a:r>
              <a:rPr lang="en-US" dirty="0" smtClean="0"/>
              <a:t> </a:t>
            </a:r>
            <a:r>
              <a:rPr lang="en-US" dirty="0" err="1" smtClean="0"/>
              <a:t>vào</a:t>
            </a:r>
            <a:r>
              <a:rPr lang="en-US" dirty="0" smtClean="0"/>
              <a:t> </a:t>
            </a:r>
            <a:r>
              <a:rPr lang="en-US" dirty="0" err="1" smtClean="0"/>
              <a:t>các</a:t>
            </a:r>
            <a:r>
              <a:rPr lang="en-US" dirty="0" smtClean="0"/>
              <a:t> </a:t>
            </a:r>
            <a:r>
              <a:rPr lang="en-US" dirty="0" err="1" smtClean="0"/>
              <a:t>nước</a:t>
            </a:r>
            <a:r>
              <a:rPr lang="en-US" dirty="0" smtClean="0"/>
              <a:t> EU </a:t>
            </a:r>
            <a:r>
              <a:rPr lang="en-US" dirty="0" err="1" smtClean="0"/>
              <a:t>được</a:t>
            </a:r>
            <a:r>
              <a:rPr lang="en-US" dirty="0" smtClean="0"/>
              <a:t> </a:t>
            </a:r>
            <a:r>
              <a:rPr lang="en-US" dirty="0" err="1" smtClean="0"/>
              <a:t>xóa</a:t>
            </a:r>
            <a:r>
              <a:rPr lang="en-US" dirty="0" smtClean="0"/>
              <a:t> </a:t>
            </a:r>
            <a:r>
              <a:rPr lang="en-US" dirty="0" err="1" smtClean="0"/>
              <a:t>bỏ</a:t>
            </a:r>
            <a:r>
              <a:rPr lang="en-US" dirty="0" smtClean="0"/>
              <a:t> </a:t>
            </a:r>
            <a:r>
              <a:rPr lang="en-US" dirty="0" err="1" smtClean="0"/>
              <a:t>hoàn</a:t>
            </a:r>
            <a:r>
              <a:rPr lang="en-US" dirty="0" smtClean="0"/>
              <a:t> </a:t>
            </a:r>
            <a:r>
              <a:rPr lang="en-US" dirty="0" err="1" smtClean="0"/>
              <a:t>toàn</a:t>
            </a:r>
            <a:r>
              <a:rPr lang="en-US" dirty="0" smtClean="0"/>
              <a:t>:</a:t>
            </a:r>
          </a:p>
          <a:p>
            <a:pPr marL="342900" algn="ctr">
              <a:buFontTx/>
              <a:buChar char="-"/>
            </a:pPr>
            <a:r>
              <a:rPr lang="en-US" dirty="0" err="1" smtClean="0"/>
              <a:t>Cà</a:t>
            </a:r>
            <a:r>
              <a:rPr lang="en-US" dirty="0" smtClean="0"/>
              <a:t> </a:t>
            </a:r>
            <a:r>
              <a:rPr lang="en-US" dirty="0" err="1" smtClean="0"/>
              <a:t>phê</a:t>
            </a:r>
            <a:r>
              <a:rPr lang="en-US" dirty="0" smtClean="0"/>
              <a:t> rang </a:t>
            </a:r>
            <a:r>
              <a:rPr lang="en-US" dirty="0" err="1" smtClean="0"/>
              <a:t>xay</a:t>
            </a:r>
            <a:endParaRPr lang="en-US" dirty="0" smtClean="0"/>
          </a:p>
          <a:p>
            <a:pPr marL="342900" algn="ctr">
              <a:buFontTx/>
              <a:buChar char="-"/>
            </a:pPr>
            <a:r>
              <a:rPr lang="en-US" dirty="0" err="1" smtClean="0"/>
              <a:t>Cà</a:t>
            </a:r>
            <a:r>
              <a:rPr lang="en-US" dirty="0" smtClean="0"/>
              <a:t> </a:t>
            </a:r>
            <a:r>
              <a:rPr lang="en-US" dirty="0" err="1" smtClean="0"/>
              <a:t>phê</a:t>
            </a:r>
            <a:r>
              <a:rPr lang="en-US" dirty="0" smtClean="0"/>
              <a:t> </a:t>
            </a:r>
            <a:r>
              <a:rPr lang="en-US" dirty="0" err="1" smtClean="0"/>
              <a:t>hòa</a:t>
            </a:r>
            <a:r>
              <a:rPr lang="en-US" dirty="0" smtClean="0"/>
              <a:t> tan</a:t>
            </a:r>
          </a:p>
          <a:p>
            <a:pPr marL="342900" algn="ctr">
              <a:buFontTx/>
              <a:buChar char="-"/>
            </a:pPr>
            <a:r>
              <a:rPr lang="en-US" dirty="0" err="1" smtClean="0"/>
              <a:t>Cà</a:t>
            </a:r>
            <a:r>
              <a:rPr lang="en-US" dirty="0" smtClean="0"/>
              <a:t> </a:t>
            </a:r>
            <a:r>
              <a:rPr lang="en-US" dirty="0" err="1" smtClean="0"/>
              <a:t>phê</a:t>
            </a:r>
            <a:r>
              <a:rPr lang="en-US" dirty="0" smtClean="0"/>
              <a:t> </a:t>
            </a:r>
            <a:r>
              <a:rPr lang="en-US" dirty="0" err="1" smtClean="0"/>
              <a:t>decaff</a:t>
            </a:r>
            <a:endParaRPr lang="en-US" dirty="0" smtClean="0"/>
          </a:p>
          <a:p>
            <a:pPr marL="0" indent="0" algn="ctr">
              <a:buNone/>
            </a:pPr>
            <a:endParaRPr lang="en-US" dirty="0" smtClean="0"/>
          </a:p>
        </p:txBody>
      </p:sp>
      <p:sp>
        <p:nvSpPr>
          <p:cNvPr id="149" name="Google Shape;742;p18"/>
          <p:cNvSpPr txBox="1">
            <a:spLocks/>
          </p:cNvSpPr>
          <p:nvPr/>
        </p:nvSpPr>
        <p:spPr>
          <a:xfrm>
            <a:off x="604554" y="3562350"/>
            <a:ext cx="7848600" cy="78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342900">
              <a:buClr>
                <a:schemeClr val="accent2"/>
              </a:buClr>
              <a:buFont typeface="Wingdings" panose="05000000000000000000" pitchFamily="2" charset="2"/>
              <a:buChar char="Ø"/>
            </a:pPr>
            <a:r>
              <a:rPr lang="en-US" dirty="0" err="1" smtClean="0">
                <a:solidFill>
                  <a:schemeClr val="accent2"/>
                </a:solidFill>
              </a:rPr>
              <a:t>Tăng</a:t>
            </a:r>
            <a:r>
              <a:rPr lang="en-US" dirty="0" smtClean="0">
                <a:solidFill>
                  <a:schemeClr val="accent2"/>
                </a:solidFill>
              </a:rPr>
              <a:t> </a:t>
            </a:r>
            <a:r>
              <a:rPr lang="en-US" dirty="0" err="1" smtClean="0">
                <a:solidFill>
                  <a:schemeClr val="accent2"/>
                </a:solidFill>
              </a:rPr>
              <a:t>số</a:t>
            </a:r>
            <a:r>
              <a:rPr lang="en-US" dirty="0" smtClean="0">
                <a:solidFill>
                  <a:schemeClr val="accent2"/>
                </a:solidFill>
              </a:rPr>
              <a:t> </a:t>
            </a:r>
            <a:r>
              <a:rPr lang="en-US" dirty="0" err="1" smtClean="0">
                <a:solidFill>
                  <a:schemeClr val="accent2"/>
                </a:solidFill>
              </a:rPr>
              <a:t>lượng</a:t>
            </a:r>
            <a:r>
              <a:rPr lang="en-US" dirty="0" smtClean="0">
                <a:solidFill>
                  <a:schemeClr val="accent2"/>
                </a:solidFill>
              </a:rPr>
              <a:t> </a:t>
            </a:r>
            <a:r>
              <a:rPr lang="en-US" dirty="0" err="1" smtClean="0">
                <a:solidFill>
                  <a:schemeClr val="accent2"/>
                </a:solidFill>
              </a:rPr>
              <a:t>và</a:t>
            </a:r>
            <a:r>
              <a:rPr lang="en-US" dirty="0" smtClean="0">
                <a:solidFill>
                  <a:schemeClr val="accent2"/>
                </a:solidFill>
              </a:rPr>
              <a:t> </a:t>
            </a:r>
            <a:r>
              <a:rPr lang="en-US" dirty="0" err="1" smtClean="0">
                <a:solidFill>
                  <a:schemeClr val="accent2"/>
                </a:solidFill>
              </a:rPr>
              <a:t>giá</a:t>
            </a:r>
            <a:r>
              <a:rPr lang="en-US" dirty="0" smtClean="0">
                <a:solidFill>
                  <a:schemeClr val="accent2"/>
                </a:solidFill>
              </a:rPr>
              <a:t> </a:t>
            </a:r>
            <a:r>
              <a:rPr lang="en-US" dirty="0" err="1" smtClean="0">
                <a:solidFill>
                  <a:schemeClr val="accent2"/>
                </a:solidFill>
              </a:rPr>
              <a:t>trị</a:t>
            </a:r>
            <a:r>
              <a:rPr lang="en-US" dirty="0" smtClean="0">
                <a:solidFill>
                  <a:schemeClr val="accent2"/>
                </a:solidFill>
              </a:rPr>
              <a:t> </a:t>
            </a:r>
            <a:r>
              <a:rPr lang="en-US" dirty="0" err="1" smtClean="0">
                <a:solidFill>
                  <a:schemeClr val="accent2"/>
                </a:solidFill>
              </a:rPr>
              <a:t>đơn</a:t>
            </a:r>
            <a:r>
              <a:rPr lang="en-US" dirty="0" smtClean="0">
                <a:solidFill>
                  <a:schemeClr val="accent2"/>
                </a:solidFill>
              </a:rPr>
              <a:t> </a:t>
            </a:r>
            <a:r>
              <a:rPr lang="en-US" dirty="0" err="1" smtClean="0">
                <a:solidFill>
                  <a:schemeClr val="accent2"/>
                </a:solidFill>
              </a:rPr>
              <a:t>hàng</a:t>
            </a:r>
            <a:endParaRPr lang="en-US" dirty="0">
              <a:solidFill>
                <a:schemeClr val="accent2"/>
              </a:solidFill>
            </a:endParaRPr>
          </a:p>
          <a:p>
            <a:pPr marL="342900">
              <a:buClr>
                <a:schemeClr val="accent2"/>
              </a:buClr>
              <a:buFont typeface="Wingdings" panose="05000000000000000000" pitchFamily="2" charset="2"/>
              <a:buChar char="Ø"/>
            </a:pPr>
            <a:r>
              <a:rPr lang="en-US" dirty="0" err="1" smtClean="0">
                <a:solidFill>
                  <a:schemeClr val="accent2"/>
                </a:solidFill>
              </a:rPr>
              <a:t>Mở</a:t>
            </a:r>
            <a:r>
              <a:rPr lang="en-US" dirty="0" smtClean="0">
                <a:solidFill>
                  <a:schemeClr val="accent2"/>
                </a:solidFill>
              </a:rPr>
              <a:t> </a:t>
            </a:r>
            <a:r>
              <a:rPr lang="en-US" dirty="0" err="1" smtClean="0">
                <a:solidFill>
                  <a:schemeClr val="accent2"/>
                </a:solidFill>
              </a:rPr>
              <a:t>rộng</a:t>
            </a:r>
            <a:r>
              <a:rPr lang="en-US" dirty="0" smtClean="0">
                <a:solidFill>
                  <a:schemeClr val="accent2"/>
                </a:solidFill>
              </a:rPr>
              <a:t> </a:t>
            </a:r>
            <a:r>
              <a:rPr lang="en-US" dirty="0" err="1" smtClean="0">
                <a:solidFill>
                  <a:schemeClr val="accent2"/>
                </a:solidFill>
              </a:rPr>
              <a:t>thị</a:t>
            </a:r>
            <a:r>
              <a:rPr lang="en-US" dirty="0" smtClean="0">
                <a:solidFill>
                  <a:schemeClr val="accent2"/>
                </a:solidFill>
              </a:rPr>
              <a:t> </a:t>
            </a:r>
            <a:r>
              <a:rPr lang="en-US" dirty="0" err="1" smtClean="0">
                <a:solidFill>
                  <a:schemeClr val="accent2"/>
                </a:solidFill>
              </a:rPr>
              <a:t>trường</a:t>
            </a:r>
            <a:r>
              <a:rPr lang="en-US" dirty="0" smtClean="0">
                <a:solidFill>
                  <a:schemeClr val="accent2"/>
                </a:solidFill>
              </a:rPr>
              <a:t>, </a:t>
            </a:r>
            <a:r>
              <a:rPr lang="en-US" dirty="0" err="1" smtClean="0">
                <a:solidFill>
                  <a:schemeClr val="accent2"/>
                </a:solidFill>
              </a:rPr>
              <a:t>tìm</a:t>
            </a:r>
            <a:r>
              <a:rPr lang="en-US" dirty="0" smtClean="0">
                <a:solidFill>
                  <a:schemeClr val="accent2"/>
                </a:solidFill>
              </a:rPr>
              <a:t> </a:t>
            </a:r>
            <a:r>
              <a:rPr lang="en-US" dirty="0" err="1" smtClean="0">
                <a:solidFill>
                  <a:schemeClr val="accent2"/>
                </a:solidFill>
              </a:rPr>
              <a:t>kiếm</a:t>
            </a:r>
            <a:r>
              <a:rPr lang="en-US" dirty="0" smtClean="0">
                <a:solidFill>
                  <a:schemeClr val="accent2"/>
                </a:solidFill>
              </a:rPr>
              <a:t> </a:t>
            </a:r>
            <a:r>
              <a:rPr lang="en-US" dirty="0" err="1" smtClean="0">
                <a:solidFill>
                  <a:schemeClr val="accent2"/>
                </a:solidFill>
              </a:rPr>
              <a:t>khách</a:t>
            </a:r>
            <a:r>
              <a:rPr lang="en-US" dirty="0" smtClean="0">
                <a:solidFill>
                  <a:schemeClr val="accent2"/>
                </a:solidFill>
              </a:rPr>
              <a:t> </a:t>
            </a:r>
            <a:r>
              <a:rPr lang="en-US" dirty="0" err="1" smtClean="0">
                <a:solidFill>
                  <a:schemeClr val="accent2"/>
                </a:solidFill>
              </a:rPr>
              <a:t>hàng</a:t>
            </a:r>
            <a:r>
              <a:rPr lang="en-US" dirty="0" smtClean="0">
                <a:solidFill>
                  <a:schemeClr val="accent2"/>
                </a:solidFill>
              </a:rPr>
              <a:t> </a:t>
            </a:r>
            <a:r>
              <a:rPr lang="en-US" dirty="0" err="1" smtClean="0">
                <a:solidFill>
                  <a:schemeClr val="accent2"/>
                </a:solidFill>
              </a:rPr>
              <a:t>mới</a:t>
            </a:r>
            <a:endParaRPr lang="en-US" dirty="0" smtClean="0">
              <a:solidFill>
                <a:schemeClr val="accent2"/>
              </a:solidFill>
            </a:endParaRPr>
          </a:p>
          <a:p>
            <a:pPr marL="342900">
              <a:buClr>
                <a:schemeClr val="accent2"/>
              </a:buClr>
              <a:buFont typeface="Wingdings" panose="05000000000000000000" pitchFamily="2" charset="2"/>
              <a:buChar char="Ø"/>
            </a:pPr>
            <a:r>
              <a:rPr lang="en-US" dirty="0" err="1" smtClean="0">
                <a:solidFill>
                  <a:schemeClr val="accent2"/>
                </a:solidFill>
              </a:rPr>
              <a:t>Cơ</a:t>
            </a:r>
            <a:r>
              <a:rPr lang="en-US" dirty="0" smtClean="0">
                <a:solidFill>
                  <a:schemeClr val="accent2"/>
                </a:solidFill>
              </a:rPr>
              <a:t> </a:t>
            </a:r>
            <a:r>
              <a:rPr lang="en-US" dirty="0" err="1" smtClean="0">
                <a:solidFill>
                  <a:schemeClr val="accent2"/>
                </a:solidFill>
              </a:rPr>
              <a:t>hội</a:t>
            </a:r>
            <a:r>
              <a:rPr lang="en-US" dirty="0" smtClean="0">
                <a:solidFill>
                  <a:schemeClr val="accent2"/>
                </a:solidFill>
              </a:rPr>
              <a:t> </a:t>
            </a:r>
            <a:r>
              <a:rPr lang="en-US" dirty="0" err="1" smtClean="0">
                <a:solidFill>
                  <a:schemeClr val="accent2"/>
                </a:solidFill>
              </a:rPr>
              <a:t>phát</a:t>
            </a:r>
            <a:r>
              <a:rPr lang="en-US" dirty="0" smtClean="0">
                <a:solidFill>
                  <a:schemeClr val="accent2"/>
                </a:solidFill>
              </a:rPr>
              <a:t> </a:t>
            </a:r>
            <a:r>
              <a:rPr lang="en-US" dirty="0" err="1" smtClean="0">
                <a:solidFill>
                  <a:schemeClr val="accent2"/>
                </a:solidFill>
              </a:rPr>
              <a:t>triển</a:t>
            </a:r>
            <a:r>
              <a:rPr lang="en-US" dirty="0" smtClean="0">
                <a:solidFill>
                  <a:schemeClr val="accent2"/>
                </a:solidFill>
              </a:rPr>
              <a:t> </a:t>
            </a:r>
            <a:r>
              <a:rPr lang="en-US" dirty="0" err="1" smtClean="0">
                <a:solidFill>
                  <a:schemeClr val="accent2"/>
                </a:solidFill>
              </a:rPr>
              <a:t>sản</a:t>
            </a:r>
            <a:r>
              <a:rPr lang="en-US" dirty="0" smtClean="0">
                <a:solidFill>
                  <a:schemeClr val="accent2"/>
                </a:solidFill>
              </a:rPr>
              <a:t> </a:t>
            </a:r>
            <a:r>
              <a:rPr lang="en-US" dirty="0" err="1" smtClean="0">
                <a:solidFill>
                  <a:schemeClr val="accent2"/>
                </a:solidFill>
              </a:rPr>
              <a:t>phẩm</a:t>
            </a:r>
            <a:r>
              <a:rPr lang="en-US" dirty="0" smtClean="0">
                <a:solidFill>
                  <a:schemeClr val="accent2"/>
                </a:solidFill>
              </a:rPr>
              <a:t> </a:t>
            </a:r>
            <a:r>
              <a:rPr lang="en-US" dirty="0" err="1" smtClean="0">
                <a:solidFill>
                  <a:schemeClr val="accent2"/>
                </a:solidFill>
              </a:rPr>
              <a:t>chế</a:t>
            </a:r>
            <a:r>
              <a:rPr lang="en-US" dirty="0" smtClean="0">
                <a:solidFill>
                  <a:schemeClr val="accent2"/>
                </a:solidFill>
              </a:rPr>
              <a:t> </a:t>
            </a:r>
            <a:r>
              <a:rPr lang="en-US" dirty="0" err="1" smtClean="0">
                <a:solidFill>
                  <a:schemeClr val="accent2"/>
                </a:solidFill>
              </a:rPr>
              <a:t>biến</a:t>
            </a:r>
            <a:r>
              <a:rPr lang="en-US" dirty="0" smtClean="0">
                <a:solidFill>
                  <a:schemeClr val="accent2"/>
                </a:solidFill>
              </a:rPr>
              <a:t> </a:t>
            </a:r>
            <a:r>
              <a:rPr lang="en-US" dirty="0" err="1" smtClean="0">
                <a:solidFill>
                  <a:schemeClr val="accent2"/>
                </a:solidFill>
              </a:rPr>
              <a:t>sâu</a:t>
            </a:r>
            <a:endParaRPr lang="en-US" dirty="0" smtClean="0">
              <a:solidFill>
                <a:schemeClr val="accent2"/>
              </a:solidFill>
            </a:endParaRPr>
          </a:p>
          <a:p>
            <a:pPr marL="342900">
              <a:buClr>
                <a:schemeClr val="accent2"/>
              </a:buClr>
              <a:buFont typeface="Wingdings" panose="05000000000000000000" pitchFamily="2" charset="2"/>
              <a:buChar char="Ø"/>
            </a:pP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292" y="-20260"/>
            <a:ext cx="1623738" cy="10058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27"/>
          <p:cNvSpPr txBox="1">
            <a:spLocks noGrp="1"/>
          </p:cNvSpPr>
          <p:nvPr>
            <p:ph type="ctrTitle" idx="4294967295"/>
          </p:nvPr>
        </p:nvSpPr>
        <p:spPr>
          <a:xfrm>
            <a:off x="685800" y="876600"/>
            <a:ext cx="4845688" cy="8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solidFill>
                  <a:schemeClr val="lt1"/>
                </a:solidFill>
                <a:highlight>
                  <a:schemeClr val="accent1"/>
                </a:highlight>
                <a:latin typeface="Barlow SemiBold"/>
                <a:ea typeface="Barlow SemiBold"/>
                <a:cs typeface="Barlow SemiBold"/>
                <a:sym typeface="Barlow SemiBold"/>
              </a:rPr>
              <a:t>50,000,000 USD</a:t>
            </a:r>
            <a:endParaRPr dirty="0">
              <a:solidFill>
                <a:schemeClr val="lt1"/>
              </a:solidFill>
              <a:highlight>
                <a:schemeClr val="accent1"/>
              </a:highlight>
              <a:latin typeface="Barlow SemiBold"/>
              <a:ea typeface="Barlow SemiBold"/>
              <a:cs typeface="Barlow SemiBold"/>
              <a:sym typeface="Barlow SemiBold"/>
            </a:endParaRPr>
          </a:p>
        </p:txBody>
      </p:sp>
      <p:sp>
        <p:nvSpPr>
          <p:cNvPr id="1169" name="Google Shape;1169;p27"/>
          <p:cNvSpPr txBox="1">
            <a:spLocks noGrp="1"/>
          </p:cNvSpPr>
          <p:nvPr>
            <p:ph type="subTitle" idx="4294967295"/>
          </p:nvPr>
        </p:nvSpPr>
        <p:spPr>
          <a:xfrm>
            <a:off x="685799" y="1411308"/>
            <a:ext cx="4833893" cy="463200"/>
          </a:xfrm>
          <a:prstGeom prst="rect">
            <a:avLst/>
          </a:prstGeom>
        </p:spPr>
        <p:txBody>
          <a:bodyPr spcFirstLastPara="1" wrap="square" lIns="0" tIns="0" rIns="0" bIns="0" anchor="t" anchorCtr="0">
            <a:noAutofit/>
          </a:bodyPr>
          <a:lstStyle/>
          <a:p>
            <a:pPr marL="0" lvl="0" indent="0">
              <a:buNone/>
            </a:pPr>
            <a:r>
              <a:rPr lang="en-US" sz="2400" dirty="0"/>
              <a:t>Revenue from EU </a:t>
            </a:r>
            <a:r>
              <a:rPr lang="en-US" sz="2400" dirty="0" smtClean="0"/>
              <a:t>market in 2020</a:t>
            </a:r>
            <a:endParaRPr sz="2400" dirty="0"/>
          </a:p>
        </p:txBody>
      </p:sp>
      <p:sp>
        <p:nvSpPr>
          <p:cNvPr id="1170" name="Google Shape;1170;p27"/>
          <p:cNvSpPr txBox="1">
            <a:spLocks noGrp="1"/>
          </p:cNvSpPr>
          <p:nvPr>
            <p:ph type="ctrTitle" idx="4294967295"/>
          </p:nvPr>
        </p:nvSpPr>
        <p:spPr>
          <a:xfrm>
            <a:off x="685800" y="3505493"/>
            <a:ext cx="4048200" cy="8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solidFill>
                  <a:schemeClr val="lt1"/>
                </a:solidFill>
                <a:highlight>
                  <a:schemeClr val="accent1"/>
                </a:highlight>
                <a:latin typeface="Barlow SemiBold"/>
                <a:ea typeface="Barlow SemiBold"/>
                <a:cs typeface="Barlow SemiBold"/>
                <a:sym typeface="Barlow SemiBold"/>
              </a:rPr>
              <a:t>26%</a:t>
            </a:r>
            <a:endParaRPr dirty="0">
              <a:solidFill>
                <a:schemeClr val="lt1"/>
              </a:solidFill>
              <a:highlight>
                <a:schemeClr val="accent1"/>
              </a:highlight>
              <a:latin typeface="Barlow SemiBold"/>
              <a:ea typeface="Barlow SemiBold"/>
              <a:cs typeface="Barlow SemiBold"/>
              <a:sym typeface="Barlow SemiBold"/>
            </a:endParaRPr>
          </a:p>
        </p:txBody>
      </p:sp>
      <p:sp>
        <p:nvSpPr>
          <p:cNvPr id="1171" name="Google Shape;1171;p27"/>
          <p:cNvSpPr txBox="1">
            <a:spLocks noGrp="1"/>
          </p:cNvSpPr>
          <p:nvPr>
            <p:ph type="subTitle" idx="4294967295"/>
          </p:nvPr>
        </p:nvSpPr>
        <p:spPr>
          <a:xfrm>
            <a:off x="685800" y="4040201"/>
            <a:ext cx="4048200" cy="46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400" dirty="0" smtClean="0"/>
              <a:t>Growth</a:t>
            </a:r>
            <a:endParaRPr sz="2400" dirty="0"/>
          </a:p>
        </p:txBody>
      </p:sp>
      <p:sp>
        <p:nvSpPr>
          <p:cNvPr id="1172" name="Google Shape;1172;p27"/>
          <p:cNvSpPr txBox="1">
            <a:spLocks noGrp="1"/>
          </p:cNvSpPr>
          <p:nvPr>
            <p:ph type="ctrTitle" idx="4294967295"/>
          </p:nvPr>
        </p:nvSpPr>
        <p:spPr>
          <a:xfrm>
            <a:off x="685800" y="2191047"/>
            <a:ext cx="4820958" cy="8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solidFill>
                  <a:schemeClr val="lt1"/>
                </a:solidFill>
                <a:highlight>
                  <a:schemeClr val="accent1"/>
                </a:highlight>
                <a:latin typeface="Barlow SemiBold"/>
                <a:ea typeface="Barlow SemiBold"/>
                <a:cs typeface="Barlow SemiBold"/>
                <a:sym typeface="Barlow SemiBold"/>
              </a:rPr>
              <a:t>63,000,000 USD</a:t>
            </a:r>
            <a:endParaRPr dirty="0">
              <a:solidFill>
                <a:schemeClr val="lt1"/>
              </a:solidFill>
              <a:highlight>
                <a:schemeClr val="accent1"/>
              </a:highlight>
              <a:latin typeface="Barlow SemiBold"/>
              <a:ea typeface="Barlow SemiBold"/>
              <a:cs typeface="Barlow SemiBold"/>
              <a:sym typeface="Barlow SemiBold"/>
            </a:endParaRPr>
          </a:p>
        </p:txBody>
      </p:sp>
      <p:sp>
        <p:nvSpPr>
          <p:cNvPr id="1173" name="Google Shape;1173;p27"/>
          <p:cNvSpPr txBox="1">
            <a:spLocks noGrp="1"/>
          </p:cNvSpPr>
          <p:nvPr>
            <p:ph type="subTitle" idx="4294967295"/>
          </p:nvPr>
        </p:nvSpPr>
        <p:spPr>
          <a:xfrm>
            <a:off x="685799" y="2725755"/>
            <a:ext cx="4660545" cy="463200"/>
          </a:xfrm>
          <a:prstGeom prst="rect">
            <a:avLst/>
          </a:prstGeom>
        </p:spPr>
        <p:txBody>
          <a:bodyPr spcFirstLastPara="1" wrap="square" lIns="0" tIns="0" rIns="0" bIns="0" anchor="t" anchorCtr="0">
            <a:noAutofit/>
          </a:bodyPr>
          <a:lstStyle/>
          <a:p>
            <a:pPr marL="0" lvl="0" indent="0">
              <a:buNone/>
            </a:pPr>
            <a:r>
              <a:rPr lang="en-US" sz="2400" dirty="0"/>
              <a:t>Revenue from EU market in </a:t>
            </a:r>
            <a:r>
              <a:rPr lang="en-US" sz="2400" dirty="0" smtClean="0"/>
              <a:t>2021</a:t>
            </a:r>
            <a:endParaRPr lang="en-US" sz="2400" dirty="0"/>
          </a:p>
        </p:txBody>
      </p:sp>
      <p:sp>
        <p:nvSpPr>
          <p:cNvPr id="1174" name="Google Shape;1174;p2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175" name="Google Shape;1175;p27"/>
          <p:cNvGrpSpPr/>
          <p:nvPr/>
        </p:nvGrpSpPr>
        <p:grpSpPr>
          <a:xfrm>
            <a:off x="5233951" y="823317"/>
            <a:ext cx="3414844" cy="3813266"/>
            <a:chOff x="2152775" y="305709"/>
            <a:chExt cx="4264823" cy="4762415"/>
          </a:xfrm>
        </p:grpSpPr>
        <p:grpSp>
          <p:nvGrpSpPr>
            <p:cNvPr id="1176" name="Google Shape;1176;p27"/>
            <p:cNvGrpSpPr/>
            <p:nvPr/>
          </p:nvGrpSpPr>
          <p:grpSpPr>
            <a:xfrm>
              <a:off x="2593845" y="3487641"/>
              <a:ext cx="936028" cy="696373"/>
              <a:chOff x="4403470" y="4229766"/>
              <a:chExt cx="936028" cy="696373"/>
            </a:xfrm>
          </p:grpSpPr>
          <p:sp>
            <p:nvSpPr>
              <p:cNvPr id="1177" name="Google Shape;1177;p27"/>
              <p:cNvSpPr/>
              <p:nvPr/>
            </p:nvSpPr>
            <p:spPr>
              <a:xfrm>
                <a:off x="4403470" y="441464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27"/>
              <p:cNvSpPr/>
              <p:nvPr/>
            </p:nvSpPr>
            <p:spPr>
              <a:xfrm>
                <a:off x="4455646" y="433930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9" name="Google Shape;1179;p27"/>
              <p:cNvSpPr/>
              <p:nvPr/>
            </p:nvSpPr>
            <p:spPr>
              <a:xfrm>
                <a:off x="4455741" y="4482465"/>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0" name="Google Shape;1180;p27"/>
              <p:cNvSpPr/>
              <p:nvPr/>
            </p:nvSpPr>
            <p:spPr>
              <a:xfrm>
                <a:off x="5272972" y="4485513"/>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1" name="Google Shape;1181;p27"/>
              <p:cNvSpPr/>
              <p:nvPr/>
            </p:nvSpPr>
            <p:spPr>
              <a:xfrm>
                <a:off x="4455646" y="422976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2" name="Google Shape;1182;p27"/>
              <p:cNvSpPr/>
              <p:nvPr/>
            </p:nvSpPr>
            <p:spPr>
              <a:xfrm>
                <a:off x="4581266" y="4299370"/>
                <a:ext cx="632693" cy="366117"/>
              </a:xfrm>
              <a:custGeom>
                <a:avLst/>
                <a:gdLst/>
                <a:ahLst/>
                <a:cxnLst/>
                <a:rect l="l" t="t" r="r" b="b"/>
                <a:pathLst>
                  <a:path w="632693" h="366117" extrusionOk="0">
                    <a:moveTo>
                      <a:pt x="632116" y="194048"/>
                    </a:moveTo>
                    <a:cubicBezTo>
                      <a:pt x="627555" y="237101"/>
                      <a:pt x="596952" y="279773"/>
                      <a:pt x="540025" y="312539"/>
                    </a:cubicBezTo>
                    <a:cubicBezTo>
                      <a:pt x="416476" y="383977"/>
                      <a:pt x="216136" y="383977"/>
                      <a:pt x="92586" y="312539"/>
                    </a:cubicBezTo>
                    <a:cubicBezTo>
                      <a:pt x="35564" y="279487"/>
                      <a:pt x="4962" y="237101"/>
                      <a:pt x="590" y="194048"/>
                    </a:cubicBezTo>
                    <a:cubicBezTo>
                      <a:pt x="-4732" y="143661"/>
                      <a:pt x="25965" y="92130"/>
                      <a:pt x="92586" y="53650"/>
                    </a:cubicBezTo>
                    <a:cubicBezTo>
                      <a:pt x="216136" y="-17883"/>
                      <a:pt x="416476" y="-17883"/>
                      <a:pt x="540025" y="53650"/>
                    </a:cubicBezTo>
                    <a:cubicBezTo>
                      <a:pt x="607121" y="92130"/>
                      <a:pt x="637343"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3" name="Google Shape;1183;p27"/>
              <p:cNvSpPr/>
              <p:nvPr/>
            </p:nvSpPr>
            <p:spPr>
              <a:xfrm>
                <a:off x="4581856" y="4321278"/>
                <a:ext cx="631526" cy="344209"/>
              </a:xfrm>
              <a:custGeom>
                <a:avLst/>
                <a:gdLst/>
                <a:ahLst/>
                <a:cxnLst/>
                <a:rect l="l" t="t" r="r" b="b"/>
                <a:pathLst>
                  <a:path w="631526" h="344209" extrusionOk="0">
                    <a:moveTo>
                      <a:pt x="631527"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965" y="129088"/>
                      <a:pt x="631527"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4" name="Google Shape;1184;p27"/>
              <p:cNvSpPr/>
              <p:nvPr/>
            </p:nvSpPr>
            <p:spPr>
              <a:xfrm>
                <a:off x="4743040" y="4404074"/>
                <a:ext cx="295357" cy="184784"/>
              </a:xfrm>
              <a:custGeom>
                <a:avLst/>
                <a:gdLst/>
                <a:ahLst/>
                <a:cxnLst/>
                <a:rect l="l" t="t" r="r" b="b"/>
                <a:pathLst>
                  <a:path w="295357" h="184784" extrusionOk="0">
                    <a:moveTo>
                      <a:pt x="149875" y="29432"/>
                    </a:moveTo>
                    <a:cubicBezTo>
                      <a:pt x="145990" y="29423"/>
                      <a:pt x="142111" y="29737"/>
                      <a:pt x="138280" y="30385"/>
                    </a:cubicBezTo>
                    <a:cubicBezTo>
                      <a:pt x="133053" y="31147"/>
                      <a:pt x="127256" y="32195"/>
                      <a:pt x="120793" y="33528"/>
                    </a:cubicBezTo>
                    <a:cubicBezTo>
                      <a:pt x="114331" y="34862"/>
                      <a:pt x="107678" y="36576"/>
                      <a:pt x="100645" y="38671"/>
                    </a:cubicBezTo>
                    <a:cubicBezTo>
                      <a:pt x="93878" y="40719"/>
                      <a:pt x="87271" y="43272"/>
                      <a:pt x="80877" y="46292"/>
                    </a:cubicBezTo>
                    <a:lnTo>
                      <a:pt x="131722" y="75629"/>
                    </a:lnTo>
                    <a:lnTo>
                      <a:pt x="141226" y="72390"/>
                    </a:lnTo>
                    <a:cubicBezTo>
                      <a:pt x="154151" y="68104"/>
                      <a:pt x="166316" y="64484"/>
                      <a:pt x="177816" y="61436"/>
                    </a:cubicBezTo>
                    <a:cubicBezTo>
                      <a:pt x="188584" y="58598"/>
                      <a:pt x="199589" y="56779"/>
                      <a:pt x="210699" y="56007"/>
                    </a:cubicBezTo>
                    <a:cubicBezTo>
                      <a:pt x="220849" y="55397"/>
                      <a:pt x="231037" y="56102"/>
                      <a:pt x="241016" y="58103"/>
                    </a:cubicBezTo>
                    <a:cubicBezTo>
                      <a:pt x="251062" y="60293"/>
                      <a:pt x="260689" y="64084"/>
                      <a:pt x="269527" y="69342"/>
                    </a:cubicBezTo>
                    <a:cubicBezTo>
                      <a:pt x="278299" y="73743"/>
                      <a:pt x="285826" y="80296"/>
                      <a:pt x="291386" y="88392"/>
                    </a:cubicBezTo>
                    <a:cubicBezTo>
                      <a:pt x="295112" y="94317"/>
                      <a:pt x="296281" y="101498"/>
                      <a:pt x="294617" y="108299"/>
                    </a:cubicBezTo>
                    <a:cubicBezTo>
                      <a:pt x="292460" y="115776"/>
                      <a:pt x="288364" y="122549"/>
                      <a:pt x="282738" y="127921"/>
                    </a:cubicBezTo>
                    <a:cubicBezTo>
                      <a:pt x="275762" y="134922"/>
                      <a:pt x="267978" y="141065"/>
                      <a:pt x="259548" y="146209"/>
                    </a:cubicBezTo>
                    <a:lnTo>
                      <a:pt x="291861" y="165259"/>
                    </a:lnTo>
                    <a:lnTo>
                      <a:pt x="274279" y="175451"/>
                    </a:lnTo>
                    <a:lnTo>
                      <a:pt x="241681" y="156401"/>
                    </a:lnTo>
                    <a:cubicBezTo>
                      <a:pt x="226162" y="164068"/>
                      <a:pt x="209929" y="170193"/>
                      <a:pt x="193212" y="174688"/>
                    </a:cubicBezTo>
                    <a:cubicBezTo>
                      <a:pt x="175734" y="179604"/>
                      <a:pt x="157863" y="182975"/>
                      <a:pt x="139801" y="184785"/>
                    </a:cubicBezTo>
                    <a:lnTo>
                      <a:pt x="122219" y="154305"/>
                    </a:lnTo>
                    <a:cubicBezTo>
                      <a:pt x="126957" y="154276"/>
                      <a:pt x="131688" y="153924"/>
                      <a:pt x="136379" y="153257"/>
                    </a:cubicBezTo>
                    <a:cubicBezTo>
                      <a:pt x="142842" y="152495"/>
                      <a:pt x="149875" y="151257"/>
                      <a:pt x="157763" y="149638"/>
                    </a:cubicBezTo>
                    <a:cubicBezTo>
                      <a:pt x="165651" y="148019"/>
                      <a:pt x="173824" y="145733"/>
                      <a:pt x="182568" y="143256"/>
                    </a:cubicBezTo>
                    <a:cubicBezTo>
                      <a:pt x="191055" y="140684"/>
                      <a:pt x="199342" y="137503"/>
                      <a:pt x="207373" y="133731"/>
                    </a:cubicBezTo>
                    <a:lnTo>
                      <a:pt x="156812" y="104489"/>
                    </a:lnTo>
                    <a:cubicBezTo>
                      <a:pt x="154722" y="105346"/>
                      <a:pt x="152536" y="106109"/>
                      <a:pt x="150255" y="106871"/>
                    </a:cubicBezTo>
                    <a:lnTo>
                      <a:pt x="143317" y="108966"/>
                    </a:lnTo>
                    <a:cubicBezTo>
                      <a:pt x="130582" y="113157"/>
                      <a:pt x="118987" y="116396"/>
                      <a:pt x="108343" y="118491"/>
                    </a:cubicBezTo>
                    <a:cubicBezTo>
                      <a:pt x="98576" y="120768"/>
                      <a:pt x="88616" y="122101"/>
                      <a:pt x="78596" y="122492"/>
                    </a:cubicBezTo>
                    <a:cubicBezTo>
                      <a:pt x="69750" y="122854"/>
                      <a:pt x="60896" y="122015"/>
                      <a:pt x="52271" y="120015"/>
                    </a:cubicBezTo>
                    <a:cubicBezTo>
                      <a:pt x="43727" y="118091"/>
                      <a:pt x="35524" y="114881"/>
                      <a:pt x="27941" y="110490"/>
                    </a:cubicBezTo>
                    <a:cubicBezTo>
                      <a:pt x="19600" y="106099"/>
                      <a:pt x="12355" y="99889"/>
                      <a:pt x="6748" y="92297"/>
                    </a:cubicBezTo>
                    <a:cubicBezTo>
                      <a:pt x="2686" y="86592"/>
                      <a:pt x="675" y="79677"/>
                      <a:pt x="1045" y="72676"/>
                    </a:cubicBezTo>
                    <a:cubicBezTo>
                      <a:pt x="1772" y="65380"/>
                      <a:pt x="4687" y="58464"/>
                      <a:pt x="9409" y="52864"/>
                    </a:cubicBezTo>
                    <a:cubicBezTo>
                      <a:pt x="15218" y="45482"/>
                      <a:pt x="22145" y="39053"/>
                      <a:pt x="29937" y="33814"/>
                    </a:cubicBezTo>
                    <a:lnTo>
                      <a:pt x="0" y="16478"/>
                    </a:lnTo>
                    <a:lnTo>
                      <a:pt x="17677" y="6858"/>
                    </a:lnTo>
                    <a:lnTo>
                      <a:pt x="47424" y="24003"/>
                    </a:lnTo>
                    <a:cubicBezTo>
                      <a:pt x="61333" y="17050"/>
                      <a:pt x="75962" y="11659"/>
                      <a:pt x="91046" y="7906"/>
                    </a:cubicBezTo>
                    <a:cubicBezTo>
                      <a:pt x="105358" y="4277"/>
                      <a:pt x="119901" y="1629"/>
                      <a:pt x="134574" y="0"/>
                    </a:cubicBezTo>
                    <a:close/>
                    <a:moveTo>
                      <a:pt x="63485" y="82772"/>
                    </a:moveTo>
                    <a:cubicBezTo>
                      <a:pt x="70153" y="86639"/>
                      <a:pt x="77868" y="88306"/>
                      <a:pt x="85534" y="87535"/>
                    </a:cubicBezTo>
                    <a:cubicBezTo>
                      <a:pt x="95850" y="86363"/>
                      <a:pt x="106013" y="84096"/>
                      <a:pt x="115851" y="80772"/>
                    </a:cubicBezTo>
                    <a:lnTo>
                      <a:pt x="68332" y="53245"/>
                    </a:lnTo>
                    <a:cubicBezTo>
                      <a:pt x="50845" y="64675"/>
                      <a:pt x="49230" y="74514"/>
                      <a:pt x="63485" y="82772"/>
                    </a:cubicBezTo>
                    <a:close/>
                    <a:moveTo>
                      <a:pt x="230372" y="96774"/>
                    </a:moveTo>
                    <a:cubicBezTo>
                      <a:pt x="223130" y="92793"/>
                      <a:pt x="214786" y="91288"/>
                      <a:pt x="206612" y="92488"/>
                    </a:cubicBezTo>
                    <a:cubicBezTo>
                      <a:pt x="195331" y="93945"/>
                      <a:pt x="184202" y="96403"/>
                      <a:pt x="173349" y="99822"/>
                    </a:cubicBezTo>
                    <a:lnTo>
                      <a:pt x="220868" y="127159"/>
                    </a:lnTo>
                    <a:cubicBezTo>
                      <a:pt x="240892" y="114776"/>
                      <a:pt x="244057" y="104651"/>
                      <a:pt x="230372" y="9677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5" name="Google Shape;1185;p27"/>
              <p:cNvSpPr/>
              <p:nvPr/>
            </p:nvSpPr>
            <p:spPr>
              <a:xfrm>
                <a:off x="4865259" y="4541234"/>
                <a:ext cx="19007" cy="25527"/>
              </a:xfrm>
              <a:custGeom>
                <a:avLst/>
                <a:gdLst/>
                <a:ahLst/>
                <a:cxnLst/>
                <a:rect l="l" t="t" r="r" b="b"/>
                <a:pathLst>
                  <a:path w="19007" h="25527"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6" name="Google Shape;1186;p27"/>
              <p:cNvSpPr/>
              <p:nvPr/>
            </p:nvSpPr>
            <p:spPr>
              <a:xfrm>
                <a:off x="4992800" y="4552092"/>
                <a:ext cx="42006" cy="19716"/>
              </a:xfrm>
              <a:custGeom>
                <a:avLst/>
                <a:gdLst/>
                <a:ahLst/>
                <a:cxnLst/>
                <a:rect l="l" t="t" r="r" b="b"/>
                <a:pathLst>
                  <a:path w="42006" h="19716" extrusionOk="0">
                    <a:moveTo>
                      <a:pt x="42007" y="17240"/>
                    </a:moveTo>
                    <a:lnTo>
                      <a:pt x="42007" y="0"/>
                    </a:lnTo>
                    <a:lnTo>
                      <a:pt x="0" y="3238"/>
                    </a:lnTo>
                    <a:lnTo>
                      <a:pt x="24045" y="19717"/>
                    </a:lnTo>
                    <a:lnTo>
                      <a:pt x="42007"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7" name="Google Shape;1187;p27"/>
              <p:cNvSpPr/>
              <p:nvPr/>
            </p:nvSpPr>
            <p:spPr>
              <a:xfrm>
                <a:off x="5006866" y="4488941"/>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8" name="Google Shape;1188;p27"/>
              <p:cNvSpPr/>
              <p:nvPr/>
            </p:nvSpPr>
            <p:spPr>
              <a:xfrm>
                <a:off x="4908026" y="4495323"/>
                <a:ext cx="47328" cy="33051"/>
              </a:xfrm>
              <a:custGeom>
                <a:avLst/>
                <a:gdLst/>
                <a:ahLst/>
                <a:cxnLst/>
                <a:rect l="l" t="t" r="r" b="b"/>
                <a:pathLst>
                  <a:path w="47328" h="33051" extrusionOk="0">
                    <a:moveTo>
                      <a:pt x="0" y="10001"/>
                    </a:moveTo>
                    <a:lnTo>
                      <a:pt x="10454" y="0"/>
                    </a:lnTo>
                    <a:lnTo>
                      <a:pt x="47329" y="25527"/>
                    </a:lnTo>
                    <a:lnTo>
                      <a:pt x="45048" y="33052"/>
                    </a:lnTo>
                    <a:cubicBezTo>
                      <a:pt x="45048" y="33052"/>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9" name="Google Shape;1189;p27"/>
              <p:cNvSpPr/>
              <p:nvPr/>
            </p:nvSpPr>
            <p:spPr>
              <a:xfrm>
                <a:off x="4811468" y="4440078"/>
                <a:ext cx="58923" cy="38957"/>
              </a:xfrm>
              <a:custGeom>
                <a:avLst/>
                <a:gdLst/>
                <a:ahLst/>
                <a:cxnLst/>
                <a:rect l="l" t="t" r="r" b="b"/>
                <a:pathLst>
                  <a:path w="58923" h="38957" extrusionOk="0">
                    <a:moveTo>
                      <a:pt x="0" y="11144"/>
                    </a:moveTo>
                    <a:lnTo>
                      <a:pt x="48945" y="38957"/>
                    </a:lnTo>
                    <a:lnTo>
                      <a:pt x="58924" y="31718"/>
                    </a:lnTo>
                    <a:cubicBezTo>
                      <a:pt x="58924" y="31718"/>
                      <a:pt x="52841" y="24670"/>
                      <a:pt x="52366" y="23908"/>
                    </a:cubicBezTo>
                    <a:cubicBezTo>
                      <a:pt x="47964" y="18878"/>
                      <a:pt x="42800" y="14573"/>
                      <a:pt x="37065" y="11144"/>
                    </a:cubicBezTo>
                    <a:cubicBezTo>
                      <a:pt x="33453" y="10478"/>
                      <a:pt x="10169" y="0"/>
                      <a:pt x="1016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27"/>
              <p:cNvSpPr/>
              <p:nvPr/>
            </p:nvSpPr>
            <p:spPr>
              <a:xfrm>
                <a:off x="4865639" y="4409027"/>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27"/>
              <p:cNvSpPr/>
              <p:nvPr/>
            </p:nvSpPr>
            <p:spPr>
              <a:xfrm>
                <a:off x="4743421" y="4403978"/>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27"/>
              <p:cNvSpPr/>
              <p:nvPr/>
            </p:nvSpPr>
            <p:spPr>
              <a:xfrm>
                <a:off x="4744371" y="4461509"/>
                <a:ext cx="29936" cy="30289"/>
              </a:xfrm>
              <a:custGeom>
                <a:avLst/>
                <a:gdLst/>
                <a:ahLst/>
                <a:cxnLst/>
                <a:rect l="l" t="t" r="r" b="b"/>
                <a:pathLst>
                  <a:path w="29936" h="30289" extrusionOk="0">
                    <a:moveTo>
                      <a:pt x="0" y="17907"/>
                    </a:moveTo>
                    <a:lnTo>
                      <a:pt x="0" y="0"/>
                    </a:lnTo>
                    <a:lnTo>
                      <a:pt x="29937" y="0"/>
                    </a:lnTo>
                    <a:lnTo>
                      <a:pt x="22619" y="16002"/>
                    </a:lnTo>
                    <a:lnTo>
                      <a:pt x="969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3" name="Google Shape;1193;p27"/>
              <p:cNvSpPr/>
              <p:nvPr/>
            </p:nvSpPr>
            <p:spPr>
              <a:xfrm>
                <a:off x="4743040" y="4386929"/>
                <a:ext cx="295352" cy="185070"/>
              </a:xfrm>
              <a:custGeom>
                <a:avLst/>
                <a:gdLst/>
                <a:ahLst/>
                <a:cxnLst/>
                <a:rect l="l" t="t" r="r" b="b"/>
                <a:pathLst>
                  <a:path w="295352" h="185070" extrusionOk="0">
                    <a:moveTo>
                      <a:pt x="149875" y="29432"/>
                    </a:moveTo>
                    <a:cubicBezTo>
                      <a:pt x="145994" y="29432"/>
                      <a:pt x="142119" y="29718"/>
                      <a:pt x="138280" y="30289"/>
                    </a:cubicBezTo>
                    <a:cubicBezTo>
                      <a:pt x="133053" y="31051"/>
                      <a:pt x="127256" y="32099"/>
                      <a:pt x="120793" y="33528"/>
                    </a:cubicBezTo>
                    <a:cubicBezTo>
                      <a:pt x="114331" y="34957"/>
                      <a:pt x="107678" y="36576"/>
                      <a:pt x="100645" y="38671"/>
                    </a:cubicBezTo>
                    <a:cubicBezTo>
                      <a:pt x="93881" y="40691"/>
                      <a:pt x="87274" y="43205"/>
                      <a:pt x="80877" y="46196"/>
                    </a:cubicBezTo>
                    <a:lnTo>
                      <a:pt x="131722" y="75629"/>
                    </a:lnTo>
                    <a:lnTo>
                      <a:pt x="141226" y="72390"/>
                    </a:lnTo>
                    <a:cubicBezTo>
                      <a:pt x="154151" y="68104"/>
                      <a:pt x="166316" y="64484"/>
                      <a:pt x="177816" y="61436"/>
                    </a:cubicBezTo>
                    <a:cubicBezTo>
                      <a:pt x="188574" y="58550"/>
                      <a:pt x="199589" y="56740"/>
                      <a:pt x="210699" y="56007"/>
                    </a:cubicBezTo>
                    <a:cubicBezTo>
                      <a:pt x="220849" y="55369"/>
                      <a:pt x="231037" y="56045"/>
                      <a:pt x="241016" y="58007"/>
                    </a:cubicBezTo>
                    <a:cubicBezTo>
                      <a:pt x="251052" y="60274"/>
                      <a:pt x="260670" y="64094"/>
                      <a:pt x="269527" y="69342"/>
                    </a:cubicBezTo>
                    <a:cubicBezTo>
                      <a:pt x="278328" y="73705"/>
                      <a:pt x="285855" y="80258"/>
                      <a:pt x="291386" y="88392"/>
                    </a:cubicBezTo>
                    <a:cubicBezTo>
                      <a:pt x="295112" y="94278"/>
                      <a:pt x="296271" y="101432"/>
                      <a:pt x="294617" y="108204"/>
                    </a:cubicBezTo>
                    <a:cubicBezTo>
                      <a:pt x="292508" y="115700"/>
                      <a:pt x="288402" y="122482"/>
                      <a:pt x="282738" y="127825"/>
                    </a:cubicBezTo>
                    <a:cubicBezTo>
                      <a:pt x="275762" y="134855"/>
                      <a:pt x="267978" y="141027"/>
                      <a:pt x="259548" y="146209"/>
                    </a:cubicBezTo>
                    <a:lnTo>
                      <a:pt x="291861" y="165259"/>
                    </a:lnTo>
                    <a:lnTo>
                      <a:pt x="274279" y="175546"/>
                    </a:lnTo>
                    <a:lnTo>
                      <a:pt x="241681" y="156496"/>
                    </a:lnTo>
                    <a:cubicBezTo>
                      <a:pt x="226181" y="164239"/>
                      <a:pt x="209939" y="170402"/>
                      <a:pt x="193212" y="174879"/>
                    </a:cubicBezTo>
                    <a:cubicBezTo>
                      <a:pt x="175668" y="179784"/>
                      <a:pt x="157733" y="183194"/>
                      <a:pt x="139611" y="185071"/>
                    </a:cubicBezTo>
                    <a:lnTo>
                      <a:pt x="122219" y="154305"/>
                    </a:lnTo>
                    <a:cubicBezTo>
                      <a:pt x="125355" y="154305"/>
                      <a:pt x="130107" y="154305"/>
                      <a:pt x="136379" y="153257"/>
                    </a:cubicBezTo>
                    <a:cubicBezTo>
                      <a:pt x="142652" y="152209"/>
                      <a:pt x="149875" y="151257"/>
                      <a:pt x="157763" y="149542"/>
                    </a:cubicBezTo>
                    <a:cubicBezTo>
                      <a:pt x="165651" y="147828"/>
                      <a:pt x="173824" y="145732"/>
                      <a:pt x="182568" y="143161"/>
                    </a:cubicBezTo>
                    <a:cubicBezTo>
                      <a:pt x="191074" y="140636"/>
                      <a:pt x="199361" y="137446"/>
                      <a:pt x="207373" y="133636"/>
                    </a:cubicBezTo>
                    <a:lnTo>
                      <a:pt x="156812" y="104394"/>
                    </a:lnTo>
                    <a:cubicBezTo>
                      <a:pt x="154722" y="105156"/>
                      <a:pt x="152536" y="106013"/>
                      <a:pt x="150255" y="106680"/>
                    </a:cubicBezTo>
                    <a:lnTo>
                      <a:pt x="143317" y="108871"/>
                    </a:lnTo>
                    <a:cubicBezTo>
                      <a:pt x="130582" y="113062"/>
                      <a:pt x="118987" y="116300"/>
                      <a:pt x="108343" y="118396"/>
                    </a:cubicBezTo>
                    <a:cubicBezTo>
                      <a:pt x="98576" y="120672"/>
                      <a:pt x="88616" y="122006"/>
                      <a:pt x="78596" y="122396"/>
                    </a:cubicBezTo>
                    <a:cubicBezTo>
                      <a:pt x="69751" y="122711"/>
                      <a:pt x="60903" y="121882"/>
                      <a:pt x="52271" y="119920"/>
                    </a:cubicBezTo>
                    <a:cubicBezTo>
                      <a:pt x="43739" y="117958"/>
                      <a:pt x="35542" y="114748"/>
                      <a:pt x="27941" y="110395"/>
                    </a:cubicBezTo>
                    <a:cubicBezTo>
                      <a:pt x="19600" y="106004"/>
                      <a:pt x="12355" y="99793"/>
                      <a:pt x="6748" y="92202"/>
                    </a:cubicBezTo>
                    <a:cubicBezTo>
                      <a:pt x="2692" y="86496"/>
                      <a:pt x="682" y="79581"/>
                      <a:pt x="1045" y="72580"/>
                    </a:cubicBezTo>
                    <a:cubicBezTo>
                      <a:pt x="1772" y="65284"/>
                      <a:pt x="4687" y="58369"/>
                      <a:pt x="9409" y="52768"/>
                    </a:cubicBezTo>
                    <a:cubicBezTo>
                      <a:pt x="15221" y="45386"/>
                      <a:pt x="22148" y="38957"/>
                      <a:pt x="29937" y="33718"/>
                    </a:cubicBezTo>
                    <a:lnTo>
                      <a:pt x="0" y="16383"/>
                    </a:lnTo>
                    <a:lnTo>
                      <a:pt x="17677" y="6763"/>
                    </a:lnTo>
                    <a:lnTo>
                      <a:pt x="47424" y="24003"/>
                    </a:lnTo>
                    <a:cubicBezTo>
                      <a:pt x="61333" y="17050"/>
                      <a:pt x="75962" y="11659"/>
                      <a:pt x="91046" y="7906"/>
                    </a:cubicBezTo>
                    <a:cubicBezTo>
                      <a:pt x="105348" y="4229"/>
                      <a:pt x="119894" y="1591"/>
                      <a:pt x="134574" y="0"/>
                    </a:cubicBezTo>
                    <a:close/>
                    <a:moveTo>
                      <a:pt x="63485" y="82772"/>
                    </a:moveTo>
                    <a:cubicBezTo>
                      <a:pt x="70169" y="86601"/>
                      <a:pt x="77870" y="88259"/>
                      <a:pt x="85534" y="87535"/>
                    </a:cubicBezTo>
                    <a:cubicBezTo>
                      <a:pt x="95850" y="86363"/>
                      <a:pt x="106013" y="84096"/>
                      <a:pt x="115851" y="80772"/>
                    </a:cubicBezTo>
                    <a:lnTo>
                      <a:pt x="68332" y="53149"/>
                    </a:lnTo>
                    <a:cubicBezTo>
                      <a:pt x="50845" y="64675"/>
                      <a:pt x="49230" y="74486"/>
                      <a:pt x="63485" y="82772"/>
                    </a:cubicBezTo>
                    <a:close/>
                    <a:moveTo>
                      <a:pt x="230372" y="96679"/>
                    </a:moveTo>
                    <a:cubicBezTo>
                      <a:pt x="223120" y="92735"/>
                      <a:pt x="214776" y="91259"/>
                      <a:pt x="206612" y="92488"/>
                    </a:cubicBezTo>
                    <a:cubicBezTo>
                      <a:pt x="195331" y="93907"/>
                      <a:pt x="184202" y="96326"/>
                      <a:pt x="173349" y="99727"/>
                    </a:cubicBezTo>
                    <a:lnTo>
                      <a:pt x="220868" y="127159"/>
                    </a:lnTo>
                    <a:cubicBezTo>
                      <a:pt x="240826" y="114776"/>
                      <a:pt x="244057" y="104680"/>
                      <a:pt x="23037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94" name="Google Shape;1194;p27"/>
            <p:cNvGrpSpPr/>
            <p:nvPr/>
          </p:nvGrpSpPr>
          <p:grpSpPr>
            <a:xfrm>
              <a:off x="2682040" y="3351243"/>
              <a:ext cx="883852" cy="621125"/>
              <a:chOff x="4491665" y="4093368"/>
              <a:chExt cx="883852" cy="621125"/>
            </a:xfrm>
          </p:grpSpPr>
          <p:sp>
            <p:nvSpPr>
              <p:cNvPr id="1195" name="Google Shape;1195;p27"/>
              <p:cNvSpPr/>
              <p:nvPr/>
            </p:nvSpPr>
            <p:spPr>
              <a:xfrm>
                <a:off x="4491665" y="4203001"/>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6" name="Google Shape;1196;p27"/>
              <p:cNvSpPr/>
              <p:nvPr/>
            </p:nvSpPr>
            <p:spPr>
              <a:xfrm>
                <a:off x="4491855" y="4346066"/>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27"/>
              <p:cNvSpPr/>
              <p:nvPr/>
            </p:nvSpPr>
            <p:spPr>
              <a:xfrm>
                <a:off x="5309086" y="4349115"/>
                <a:ext cx="66431" cy="157067"/>
              </a:xfrm>
              <a:custGeom>
                <a:avLst/>
                <a:gdLst/>
                <a:ahLst/>
                <a:cxnLst/>
                <a:rect l="l" t="t"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27"/>
              <p:cNvSpPr/>
              <p:nvPr/>
            </p:nvSpPr>
            <p:spPr>
              <a:xfrm>
                <a:off x="4491665" y="409336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27"/>
              <p:cNvSpPr/>
              <p:nvPr/>
            </p:nvSpPr>
            <p:spPr>
              <a:xfrm>
                <a:off x="4617381" y="4162996"/>
                <a:ext cx="632721" cy="366093"/>
              </a:xfrm>
              <a:custGeom>
                <a:avLst/>
                <a:gdLst/>
                <a:ahLst/>
                <a:cxnLst/>
                <a:rect l="l" t="t" r="r" b="b"/>
                <a:pathLst>
                  <a:path w="632721" h="366093" extrusionOk="0">
                    <a:moveTo>
                      <a:pt x="632116" y="194024"/>
                    </a:moveTo>
                    <a:cubicBezTo>
                      <a:pt x="627555" y="237172"/>
                      <a:pt x="596952" y="279749"/>
                      <a:pt x="540025" y="312515"/>
                    </a:cubicBezTo>
                    <a:cubicBezTo>
                      <a:pt x="416475" y="383953"/>
                      <a:pt x="216136" y="383953"/>
                      <a:pt x="92586" y="312515"/>
                    </a:cubicBezTo>
                    <a:cubicBezTo>
                      <a:pt x="35564" y="279559"/>
                      <a:pt x="4962" y="237172"/>
                      <a:pt x="590" y="194024"/>
                    </a:cubicBezTo>
                    <a:cubicBezTo>
                      <a:pt x="-4732" y="143637"/>
                      <a:pt x="25965" y="92107"/>
                      <a:pt x="92586" y="53721"/>
                    </a:cubicBezTo>
                    <a:cubicBezTo>
                      <a:pt x="216136" y="-17907"/>
                      <a:pt x="416475" y="-17907"/>
                      <a:pt x="540025" y="53721"/>
                    </a:cubicBezTo>
                    <a:cubicBezTo>
                      <a:pt x="606551" y="92107"/>
                      <a:pt x="637534" y="143637"/>
                      <a:pt x="632116"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27"/>
              <p:cNvSpPr/>
              <p:nvPr/>
            </p:nvSpPr>
            <p:spPr>
              <a:xfrm>
                <a:off x="4617971" y="4184904"/>
                <a:ext cx="631526" cy="344185"/>
              </a:xfrm>
              <a:custGeom>
                <a:avLst/>
                <a:gdLst/>
                <a:ahLst/>
                <a:cxnLst/>
                <a:rect l="l" t="t" r="r" b="b"/>
                <a:pathLst>
                  <a:path w="631526" h="344185" extrusionOk="0">
                    <a:moveTo>
                      <a:pt x="631527"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4974" y="86392"/>
                      <a:pt x="91997" y="53721"/>
                    </a:cubicBezTo>
                    <a:cubicBezTo>
                      <a:pt x="215546" y="-17907"/>
                      <a:pt x="415886" y="-17907"/>
                      <a:pt x="539435" y="53721"/>
                    </a:cubicBezTo>
                    <a:cubicBezTo>
                      <a:pt x="596363" y="86677"/>
                      <a:pt x="627440" y="129064"/>
                      <a:pt x="631527"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27"/>
              <p:cNvSpPr/>
              <p:nvPr/>
            </p:nvSpPr>
            <p:spPr>
              <a:xfrm>
                <a:off x="4779725" y="4267771"/>
                <a:ext cx="295065" cy="184880"/>
              </a:xfrm>
              <a:custGeom>
                <a:avLst/>
                <a:gdLst/>
                <a:ahLst/>
                <a:cxnLst/>
                <a:rect l="l" t="t" r="r" b="b"/>
                <a:pathLst>
                  <a:path w="295065" h="184880" extrusionOk="0">
                    <a:moveTo>
                      <a:pt x="149304" y="29337"/>
                    </a:moveTo>
                    <a:cubicBezTo>
                      <a:pt x="145417" y="29375"/>
                      <a:pt x="141549" y="29689"/>
                      <a:pt x="137710" y="30289"/>
                    </a:cubicBezTo>
                    <a:cubicBezTo>
                      <a:pt x="132483" y="31052"/>
                      <a:pt x="126685" y="32099"/>
                      <a:pt x="120223" y="33433"/>
                    </a:cubicBezTo>
                    <a:cubicBezTo>
                      <a:pt x="113760" y="34766"/>
                      <a:pt x="107013" y="36576"/>
                      <a:pt x="100075" y="38671"/>
                    </a:cubicBezTo>
                    <a:cubicBezTo>
                      <a:pt x="93311" y="40691"/>
                      <a:pt x="86703" y="43206"/>
                      <a:pt x="80307" y="46196"/>
                    </a:cubicBezTo>
                    <a:lnTo>
                      <a:pt x="131057" y="75629"/>
                    </a:lnTo>
                    <a:lnTo>
                      <a:pt x="140561" y="72390"/>
                    </a:lnTo>
                    <a:cubicBezTo>
                      <a:pt x="153486" y="68104"/>
                      <a:pt x="165651" y="64389"/>
                      <a:pt x="177151" y="61436"/>
                    </a:cubicBezTo>
                    <a:cubicBezTo>
                      <a:pt x="187899" y="58503"/>
                      <a:pt x="198914" y="56683"/>
                      <a:pt x="210034" y="56007"/>
                    </a:cubicBezTo>
                    <a:cubicBezTo>
                      <a:pt x="220155" y="55321"/>
                      <a:pt x="230315" y="55988"/>
                      <a:pt x="240256" y="58007"/>
                    </a:cubicBezTo>
                    <a:cubicBezTo>
                      <a:pt x="250463" y="60217"/>
                      <a:pt x="260242" y="64037"/>
                      <a:pt x="269242" y="69342"/>
                    </a:cubicBezTo>
                    <a:cubicBezTo>
                      <a:pt x="278024" y="73733"/>
                      <a:pt x="285541" y="80286"/>
                      <a:pt x="291101" y="88392"/>
                    </a:cubicBezTo>
                    <a:cubicBezTo>
                      <a:pt x="294817" y="94317"/>
                      <a:pt x="295986" y="101498"/>
                      <a:pt x="294332" y="108299"/>
                    </a:cubicBezTo>
                    <a:cubicBezTo>
                      <a:pt x="292194" y="115786"/>
                      <a:pt x="288088" y="122568"/>
                      <a:pt x="282453" y="127921"/>
                    </a:cubicBezTo>
                    <a:cubicBezTo>
                      <a:pt x="275477" y="134950"/>
                      <a:pt x="267693" y="141122"/>
                      <a:pt x="259263" y="146304"/>
                    </a:cubicBezTo>
                    <a:lnTo>
                      <a:pt x="291576" y="165354"/>
                    </a:lnTo>
                    <a:lnTo>
                      <a:pt x="273899" y="175546"/>
                    </a:lnTo>
                    <a:lnTo>
                      <a:pt x="241301" y="156496"/>
                    </a:lnTo>
                    <a:cubicBezTo>
                      <a:pt x="225781" y="164202"/>
                      <a:pt x="209549" y="170355"/>
                      <a:pt x="192832" y="174879"/>
                    </a:cubicBezTo>
                    <a:cubicBezTo>
                      <a:pt x="175345" y="179718"/>
                      <a:pt x="157478" y="183061"/>
                      <a:pt x="139421" y="184880"/>
                    </a:cubicBezTo>
                    <a:lnTo>
                      <a:pt x="122409" y="154305"/>
                    </a:lnTo>
                    <a:cubicBezTo>
                      <a:pt x="127146" y="154181"/>
                      <a:pt x="131874" y="153800"/>
                      <a:pt x="136569" y="153162"/>
                    </a:cubicBezTo>
                    <a:cubicBezTo>
                      <a:pt x="143726" y="152352"/>
                      <a:pt x="150835" y="151143"/>
                      <a:pt x="157858" y="149543"/>
                    </a:cubicBezTo>
                    <a:cubicBezTo>
                      <a:pt x="165746" y="147828"/>
                      <a:pt x="174014" y="145732"/>
                      <a:pt x="182758" y="143161"/>
                    </a:cubicBezTo>
                    <a:cubicBezTo>
                      <a:pt x="191245" y="140580"/>
                      <a:pt x="199532" y="137398"/>
                      <a:pt x="207563" y="133636"/>
                    </a:cubicBezTo>
                    <a:lnTo>
                      <a:pt x="157003" y="104394"/>
                    </a:lnTo>
                    <a:lnTo>
                      <a:pt x="150445" y="106680"/>
                    </a:lnTo>
                    <a:lnTo>
                      <a:pt x="143507" y="108776"/>
                    </a:lnTo>
                    <a:cubicBezTo>
                      <a:pt x="130772" y="112967"/>
                      <a:pt x="119177" y="116300"/>
                      <a:pt x="108533" y="118301"/>
                    </a:cubicBezTo>
                    <a:cubicBezTo>
                      <a:pt x="98766" y="120577"/>
                      <a:pt x="88806" y="121911"/>
                      <a:pt x="78786" y="122301"/>
                    </a:cubicBezTo>
                    <a:cubicBezTo>
                      <a:pt x="69941" y="122615"/>
                      <a:pt x="61093" y="121787"/>
                      <a:pt x="52461" y="119825"/>
                    </a:cubicBezTo>
                    <a:cubicBezTo>
                      <a:pt x="43893" y="117881"/>
                      <a:pt x="35661" y="114671"/>
                      <a:pt x="28036" y="110300"/>
                    </a:cubicBezTo>
                    <a:cubicBezTo>
                      <a:pt x="19700" y="105947"/>
                      <a:pt x="12480" y="99717"/>
                      <a:pt x="6938" y="92107"/>
                    </a:cubicBezTo>
                    <a:cubicBezTo>
                      <a:pt x="2819" y="86430"/>
                      <a:pt x="803" y="79496"/>
                      <a:pt x="1235" y="72485"/>
                    </a:cubicBezTo>
                    <a:cubicBezTo>
                      <a:pt x="1979" y="65189"/>
                      <a:pt x="4893" y="58283"/>
                      <a:pt x="9599" y="52673"/>
                    </a:cubicBezTo>
                    <a:cubicBezTo>
                      <a:pt x="15435" y="45310"/>
                      <a:pt x="22357" y="38891"/>
                      <a:pt x="30127" y="33623"/>
                    </a:cubicBezTo>
                    <a:lnTo>
                      <a:pt x="0" y="16954"/>
                    </a:lnTo>
                    <a:lnTo>
                      <a:pt x="17582" y="6763"/>
                    </a:lnTo>
                    <a:lnTo>
                      <a:pt x="47234" y="23908"/>
                    </a:lnTo>
                    <a:cubicBezTo>
                      <a:pt x="61177" y="17059"/>
                      <a:pt x="75797" y="11697"/>
                      <a:pt x="90856" y="7906"/>
                    </a:cubicBezTo>
                    <a:cubicBezTo>
                      <a:pt x="105192" y="4239"/>
                      <a:pt x="119769" y="1591"/>
                      <a:pt x="134479" y="0"/>
                    </a:cubicBezTo>
                    <a:close/>
                    <a:moveTo>
                      <a:pt x="62915" y="82772"/>
                    </a:moveTo>
                    <a:cubicBezTo>
                      <a:pt x="69599" y="86601"/>
                      <a:pt x="77300" y="88259"/>
                      <a:pt x="84964" y="87535"/>
                    </a:cubicBezTo>
                    <a:cubicBezTo>
                      <a:pt x="95260" y="86382"/>
                      <a:pt x="105397" y="84077"/>
                      <a:pt x="115186" y="80677"/>
                    </a:cubicBezTo>
                    <a:lnTo>
                      <a:pt x="67667" y="53150"/>
                    </a:lnTo>
                    <a:cubicBezTo>
                      <a:pt x="50180" y="64579"/>
                      <a:pt x="48659" y="74486"/>
                      <a:pt x="62915" y="82772"/>
                    </a:cubicBezTo>
                    <a:close/>
                    <a:moveTo>
                      <a:pt x="229802" y="96679"/>
                    </a:moveTo>
                    <a:cubicBezTo>
                      <a:pt x="222503" y="92755"/>
                      <a:pt x="214149" y="91250"/>
                      <a:pt x="205947" y="92393"/>
                    </a:cubicBezTo>
                    <a:cubicBezTo>
                      <a:pt x="194704" y="93907"/>
                      <a:pt x="183613" y="96364"/>
                      <a:pt x="172779" y="99727"/>
                    </a:cubicBezTo>
                    <a:lnTo>
                      <a:pt x="220298" y="127063"/>
                    </a:lnTo>
                    <a:cubicBezTo>
                      <a:pt x="240256" y="114776"/>
                      <a:pt x="243487" y="104204"/>
                      <a:pt x="229802" y="9667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2" name="Google Shape;1202;p27"/>
              <p:cNvSpPr/>
              <p:nvPr/>
            </p:nvSpPr>
            <p:spPr>
              <a:xfrm>
                <a:off x="4901754" y="4404931"/>
                <a:ext cx="19007" cy="25527"/>
              </a:xfrm>
              <a:custGeom>
                <a:avLst/>
                <a:gdLst/>
                <a:ahLst/>
                <a:cxnLst/>
                <a:rect l="l" t="t" r="r" b="b"/>
                <a:pathLst>
                  <a:path w="19007" h="25527"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3" name="Google Shape;1203;p27"/>
              <p:cNvSpPr/>
              <p:nvPr/>
            </p:nvSpPr>
            <p:spPr>
              <a:xfrm>
                <a:off x="5028819" y="4415790"/>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4" name="Google Shape;1204;p27"/>
              <p:cNvSpPr/>
              <p:nvPr/>
            </p:nvSpPr>
            <p:spPr>
              <a:xfrm>
                <a:off x="5042980" y="4352543"/>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5" name="Google Shape;1205;p27"/>
              <p:cNvSpPr/>
              <p:nvPr/>
            </p:nvSpPr>
            <p:spPr>
              <a:xfrm>
                <a:off x="4944141" y="4358925"/>
                <a:ext cx="47328" cy="33146"/>
              </a:xfrm>
              <a:custGeom>
                <a:avLst/>
                <a:gdLst/>
                <a:ahLst/>
                <a:cxnLst/>
                <a:rect l="l" t="t" r="r" b="b"/>
                <a:pathLst>
                  <a:path w="47328" h="33146" extrusionOk="0">
                    <a:moveTo>
                      <a:pt x="0" y="10096"/>
                    </a:moveTo>
                    <a:lnTo>
                      <a:pt x="10454" y="0"/>
                    </a:lnTo>
                    <a:lnTo>
                      <a:pt x="47329" y="25622"/>
                    </a:lnTo>
                    <a:lnTo>
                      <a:pt x="45048" y="33147"/>
                    </a:lnTo>
                    <a:cubicBezTo>
                      <a:pt x="45048" y="33147"/>
                      <a:pt x="17487" y="21527"/>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27"/>
              <p:cNvSpPr/>
              <p:nvPr/>
            </p:nvSpPr>
            <p:spPr>
              <a:xfrm>
                <a:off x="4847487" y="4303680"/>
                <a:ext cx="58543" cy="38957"/>
              </a:xfrm>
              <a:custGeom>
                <a:avLst/>
                <a:gdLst/>
                <a:ahLst/>
                <a:cxnLst/>
                <a:rect l="l" t="t" r="r" b="b"/>
                <a:pathLst>
                  <a:path w="58543" h="38957" extrusionOk="0">
                    <a:moveTo>
                      <a:pt x="0" y="11144"/>
                    </a:moveTo>
                    <a:lnTo>
                      <a:pt x="49040" y="38958"/>
                    </a:lnTo>
                    <a:lnTo>
                      <a:pt x="58543" y="31623"/>
                    </a:lnTo>
                    <a:cubicBezTo>
                      <a:pt x="58543" y="31623"/>
                      <a:pt x="52461" y="24575"/>
                      <a:pt x="51986" y="23908"/>
                    </a:cubicBezTo>
                    <a:cubicBezTo>
                      <a:pt x="47612" y="18888"/>
                      <a:pt x="42482" y="14573"/>
                      <a:pt x="36780" y="11144"/>
                    </a:cubicBezTo>
                    <a:cubicBezTo>
                      <a:pt x="33168" y="10383"/>
                      <a:pt x="9884" y="0"/>
                      <a:pt x="988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7" name="Google Shape;1207;p27"/>
              <p:cNvSpPr/>
              <p:nvPr/>
            </p:nvSpPr>
            <p:spPr>
              <a:xfrm>
                <a:off x="4901754" y="4272629"/>
                <a:ext cx="27275" cy="24479"/>
              </a:xfrm>
              <a:custGeom>
                <a:avLst/>
                <a:gdLst/>
                <a:ahLst/>
                <a:cxnLst/>
                <a:rect l="l" t="t" r="r" b="b"/>
                <a:pathLst>
                  <a:path w="27275" h="24479" extrusionOk="0">
                    <a:moveTo>
                      <a:pt x="27276" y="24479"/>
                    </a:moveTo>
                    <a:lnTo>
                      <a:pt x="27276" y="7334"/>
                    </a:lnTo>
                    <a:lnTo>
                      <a:pt x="4752" y="0"/>
                    </a:lnTo>
                    <a:lnTo>
                      <a:pt x="0" y="13525"/>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8" name="Google Shape;1208;p27"/>
              <p:cNvSpPr/>
              <p:nvPr/>
            </p:nvSpPr>
            <p:spPr>
              <a:xfrm>
                <a:off x="4779535" y="4267581"/>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27"/>
              <p:cNvSpPr/>
              <p:nvPr/>
            </p:nvSpPr>
            <p:spPr>
              <a:xfrm>
                <a:off x="4780485" y="4325492"/>
                <a:ext cx="29936" cy="30289"/>
              </a:xfrm>
              <a:custGeom>
                <a:avLst/>
                <a:gdLst/>
                <a:ahLst/>
                <a:cxnLst/>
                <a:rect l="l" t="t" r="r" b="b"/>
                <a:pathLst>
                  <a:path w="29936"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27"/>
              <p:cNvSpPr/>
              <p:nvPr/>
            </p:nvSpPr>
            <p:spPr>
              <a:xfrm>
                <a:off x="4779725" y="4250816"/>
                <a:ext cx="295065" cy="184594"/>
              </a:xfrm>
              <a:custGeom>
                <a:avLst/>
                <a:gdLst/>
                <a:ahLst/>
                <a:cxnLst/>
                <a:rect l="l" t="t" r="r" b="b"/>
                <a:pathLst>
                  <a:path w="295065" h="184594" extrusionOk="0">
                    <a:moveTo>
                      <a:pt x="149304" y="29146"/>
                    </a:moveTo>
                    <a:cubicBezTo>
                      <a:pt x="145417" y="29137"/>
                      <a:pt x="141540" y="29451"/>
                      <a:pt x="137710" y="30099"/>
                    </a:cubicBezTo>
                    <a:cubicBezTo>
                      <a:pt x="132483" y="30861"/>
                      <a:pt x="126685" y="31909"/>
                      <a:pt x="120223" y="33242"/>
                    </a:cubicBezTo>
                    <a:cubicBezTo>
                      <a:pt x="113760" y="34576"/>
                      <a:pt x="107013" y="36290"/>
                      <a:pt x="100075" y="38386"/>
                    </a:cubicBezTo>
                    <a:cubicBezTo>
                      <a:pt x="93308" y="40434"/>
                      <a:pt x="86701" y="42986"/>
                      <a:pt x="80307" y="46006"/>
                    </a:cubicBezTo>
                    <a:lnTo>
                      <a:pt x="131057" y="75343"/>
                    </a:lnTo>
                    <a:lnTo>
                      <a:pt x="140561" y="72199"/>
                    </a:lnTo>
                    <a:cubicBezTo>
                      <a:pt x="153486" y="67818"/>
                      <a:pt x="165651" y="64198"/>
                      <a:pt x="177151" y="61246"/>
                    </a:cubicBezTo>
                    <a:cubicBezTo>
                      <a:pt x="187899" y="58331"/>
                      <a:pt x="198914" y="56474"/>
                      <a:pt x="210034" y="55721"/>
                    </a:cubicBezTo>
                    <a:cubicBezTo>
                      <a:pt x="220155" y="55112"/>
                      <a:pt x="230315" y="55817"/>
                      <a:pt x="240256" y="57817"/>
                    </a:cubicBezTo>
                    <a:cubicBezTo>
                      <a:pt x="250453" y="59988"/>
                      <a:pt x="260242" y="63780"/>
                      <a:pt x="269242" y="69056"/>
                    </a:cubicBezTo>
                    <a:cubicBezTo>
                      <a:pt x="278014" y="73457"/>
                      <a:pt x="285541" y="80010"/>
                      <a:pt x="291101" y="88106"/>
                    </a:cubicBezTo>
                    <a:cubicBezTo>
                      <a:pt x="294817" y="94031"/>
                      <a:pt x="295986" y="101213"/>
                      <a:pt x="294332" y="108013"/>
                    </a:cubicBezTo>
                    <a:cubicBezTo>
                      <a:pt x="292175" y="115491"/>
                      <a:pt x="288079" y="122263"/>
                      <a:pt x="282453" y="127635"/>
                    </a:cubicBezTo>
                    <a:cubicBezTo>
                      <a:pt x="275477" y="134664"/>
                      <a:pt x="267693" y="140837"/>
                      <a:pt x="259263" y="146018"/>
                    </a:cubicBezTo>
                    <a:lnTo>
                      <a:pt x="291576" y="165068"/>
                    </a:lnTo>
                    <a:lnTo>
                      <a:pt x="273899" y="175260"/>
                    </a:lnTo>
                    <a:lnTo>
                      <a:pt x="241301" y="156210"/>
                    </a:lnTo>
                    <a:cubicBezTo>
                      <a:pt x="225762" y="163868"/>
                      <a:pt x="209539" y="170031"/>
                      <a:pt x="192832" y="174593"/>
                    </a:cubicBezTo>
                    <a:cubicBezTo>
                      <a:pt x="175345" y="179432"/>
                      <a:pt x="157478" y="182775"/>
                      <a:pt x="139421" y="184595"/>
                    </a:cubicBezTo>
                    <a:lnTo>
                      <a:pt x="122409" y="154019"/>
                    </a:lnTo>
                    <a:cubicBezTo>
                      <a:pt x="127146" y="153896"/>
                      <a:pt x="131874" y="153514"/>
                      <a:pt x="136569" y="152876"/>
                    </a:cubicBezTo>
                    <a:cubicBezTo>
                      <a:pt x="142937" y="152114"/>
                      <a:pt x="150065" y="150971"/>
                      <a:pt x="157858" y="149257"/>
                    </a:cubicBezTo>
                    <a:cubicBezTo>
                      <a:pt x="165651" y="147542"/>
                      <a:pt x="174014" y="145447"/>
                      <a:pt x="182758" y="142875"/>
                    </a:cubicBezTo>
                    <a:cubicBezTo>
                      <a:pt x="191245" y="140294"/>
                      <a:pt x="199532" y="137112"/>
                      <a:pt x="207563" y="133350"/>
                    </a:cubicBezTo>
                    <a:lnTo>
                      <a:pt x="157003" y="104108"/>
                    </a:lnTo>
                    <a:lnTo>
                      <a:pt x="150445" y="106394"/>
                    </a:lnTo>
                    <a:lnTo>
                      <a:pt x="143507" y="108490"/>
                    </a:lnTo>
                    <a:cubicBezTo>
                      <a:pt x="130772" y="112681"/>
                      <a:pt x="119177" y="116014"/>
                      <a:pt x="108533" y="118015"/>
                    </a:cubicBezTo>
                    <a:cubicBezTo>
                      <a:pt x="98772" y="120310"/>
                      <a:pt x="88807" y="121615"/>
                      <a:pt x="78786" y="121920"/>
                    </a:cubicBezTo>
                    <a:cubicBezTo>
                      <a:pt x="69946" y="122263"/>
                      <a:pt x="61097" y="121463"/>
                      <a:pt x="52461" y="119539"/>
                    </a:cubicBezTo>
                    <a:cubicBezTo>
                      <a:pt x="43906" y="117558"/>
                      <a:pt x="35680" y="114348"/>
                      <a:pt x="28036" y="110014"/>
                    </a:cubicBezTo>
                    <a:cubicBezTo>
                      <a:pt x="19642" y="105928"/>
                      <a:pt x="12295" y="99965"/>
                      <a:pt x="6558" y="92583"/>
                    </a:cubicBezTo>
                    <a:cubicBezTo>
                      <a:pt x="2453" y="86897"/>
                      <a:pt x="439" y="79962"/>
                      <a:pt x="855" y="72962"/>
                    </a:cubicBezTo>
                    <a:cubicBezTo>
                      <a:pt x="1599" y="65665"/>
                      <a:pt x="4512" y="58760"/>
                      <a:pt x="9219" y="53149"/>
                    </a:cubicBezTo>
                    <a:cubicBezTo>
                      <a:pt x="15027" y="45768"/>
                      <a:pt x="21955" y="39338"/>
                      <a:pt x="29747" y="34099"/>
                    </a:cubicBezTo>
                    <a:lnTo>
                      <a:pt x="0" y="16383"/>
                    </a:lnTo>
                    <a:lnTo>
                      <a:pt x="17392" y="6858"/>
                    </a:lnTo>
                    <a:lnTo>
                      <a:pt x="47044" y="24003"/>
                    </a:lnTo>
                    <a:cubicBezTo>
                      <a:pt x="60984" y="17126"/>
                      <a:pt x="75605" y="11725"/>
                      <a:pt x="90666" y="7906"/>
                    </a:cubicBezTo>
                    <a:cubicBezTo>
                      <a:pt x="105021" y="4324"/>
                      <a:pt x="119593" y="1686"/>
                      <a:pt x="134288" y="0"/>
                    </a:cubicBezTo>
                    <a:close/>
                    <a:moveTo>
                      <a:pt x="62915" y="82487"/>
                    </a:moveTo>
                    <a:cubicBezTo>
                      <a:pt x="69567" y="86401"/>
                      <a:pt x="77295" y="88068"/>
                      <a:pt x="84964" y="87249"/>
                    </a:cubicBezTo>
                    <a:cubicBezTo>
                      <a:pt x="95251" y="86087"/>
                      <a:pt x="105383" y="83820"/>
                      <a:pt x="115186" y="80486"/>
                    </a:cubicBezTo>
                    <a:lnTo>
                      <a:pt x="67667" y="52959"/>
                    </a:lnTo>
                    <a:cubicBezTo>
                      <a:pt x="50180" y="64008"/>
                      <a:pt x="48659" y="74295"/>
                      <a:pt x="62915" y="82487"/>
                    </a:cubicBezTo>
                    <a:close/>
                    <a:moveTo>
                      <a:pt x="229802" y="96488"/>
                    </a:moveTo>
                    <a:cubicBezTo>
                      <a:pt x="222531" y="92488"/>
                      <a:pt x="214149" y="90983"/>
                      <a:pt x="205947" y="92202"/>
                    </a:cubicBezTo>
                    <a:cubicBezTo>
                      <a:pt x="194695" y="93669"/>
                      <a:pt x="183604" y="96126"/>
                      <a:pt x="172779" y="99536"/>
                    </a:cubicBezTo>
                    <a:lnTo>
                      <a:pt x="220298" y="126873"/>
                    </a:lnTo>
                    <a:cubicBezTo>
                      <a:pt x="240256" y="114586"/>
                      <a:pt x="243487" y="104394"/>
                      <a:pt x="229802" y="96488"/>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11" name="Google Shape;1211;p27"/>
            <p:cNvGrpSpPr/>
            <p:nvPr/>
          </p:nvGrpSpPr>
          <p:grpSpPr>
            <a:xfrm>
              <a:off x="2654955" y="3219989"/>
              <a:ext cx="883852" cy="621029"/>
              <a:chOff x="4464580" y="3962114"/>
              <a:chExt cx="883852" cy="621029"/>
            </a:xfrm>
          </p:grpSpPr>
          <p:sp>
            <p:nvSpPr>
              <p:cNvPr id="1212" name="Google Shape;1212;p27"/>
              <p:cNvSpPr/>
              <p:nvPr/>
            </p:nvSpPr>
            <p:spPr>
              <a:xfrm>
                <a:off x="4464580" y="4071651"/>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3" name="Google Shape;1213;p27"/>
              <p:cNvSpPr/>
              <p:nvPr/>
            </p:nvSpPr>
            <p:spPr>
              <a:xfrm>
                <a:off x="4464770" y="4214812"/>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4" name="Google Shape;1214;p27"/>
              <p:cNvSpPr/>
              <p:nvPr/>
            </p:nvSpPr>
            <p:spPr>
              <a:xfrm>
                <a:off x="5281905" y="4217860"/>
                <a:ext cx="66526" cy="157067"/>
              </a:xfrm>
              <a:custGeom>
                <a:avLst/>
                <a:gdLst/>
                <a:ahLst/>
                <a:cxnLst/>
                <a:rect l="l" t="t" r="r" b="b"/>
                <a:pathLst>
                  <a:path w="66526" h="157067" extrusionOk="0">
                    <a:moveTo>
                      <a:pt x="66527" y="0"/>
                    </a:moveTo>
                    <a:lnTo>
                      <a:pt x="66527" y="109538"/>
                    </a:lnTo>
                    <a:lnTo>
                      <a:pt x="21954"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27"/>
              <p:cNvSpPr/>
              <p:nvPr/>
            </p:nvSpPr>
            <p:spPr>
              <a:xfrm>
                <a:off x="4464580" y="396211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6" name="Google Shape;1216;p27"/>
              <p:cNvSpPr/>
              <p:nvPr/>
            </p:nvSpPr>
            <p:spPr>
              <a:xfrm>
                <a:off x="4590295" y="4031718"/>
                <a:ext cx="632609" cy="366117"/>
              </a:xfrm>
              <a:custGeom>
                <a:avLst/>
                <a:gdLst/>
                <a:ahLst/>
                <a:cxnLst/>
                <a:rect l="l" t="t" r="r" b="b"/>
                <a:pathLst>
                  <a:path w="632609" h="366117" extrusionOk="0">
                    <a:moveTo>
                      <a:pt x="632022" y="194048"/>
                    </a:moveTo>
                    <a:cubicBezTo>
                      <a:pt x="627555" y="237101"/>
                      <a:pt x="596953" y="279773"/>
                      <a:pt x="540025" y="312539"/>
                    </a:cubicBezTo>
                    <a:cubicBezTo>
                      <a:pt x="416476" y="383977"/>
                      <a:pt x="216136" y="383977"/>
                      <a:pt x="92586" y="312539"/>
                    </a:cubicBezTo>
                    <a:cubicBezTo>
                      <a:pt x="35564" y="279583"/>
                      <a:pt x="4962" y="237101"/>
                      <a:pt x="590" y="194048"/>
                    </a:cubicBezTo>
                    <a:cubicBezTo>
                      <a:pt x="-4732" y="143661"/>
                      <a:pt x="25965" y="92131"/>
                      <a:pt x="92586" y="53650"/>
                    </a:cubicBezTo>
                    <a:cubicBezTo>
                      <a:pt x="216136" y="-17883"/>
                      <a:pt x="416476" y="-17883"/>
                      <a:pt x="540025" y="53650"/>
                    </a:cubicBezTo>
                    <a:cubicBezTo>
                      <a:pt x="606551" y="92607"/>
                      <a:pt x="637344" y="143661"/>
                      <a:pt x="632022"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7" name="Google Shape;1217;p27"/>
              <p:cNvSpPr/>
              <p:nvPr/>
            </p:nvSpPr>
            <p:spPr>
              <a:xfrm>
                <a:off x="4590885" y="4053625"/>
                <a:ext cx="631431" cy="344209"/>
              </a:xfrm>
              <a:custGeom>
                <a:avLst/>
                <a:gdLst/>
                <a:ahLst/>
                <a:cxnLst/>
                <a:rect l="l" t="t" r="r" b="b"/>
                <a:pathLst>
                  <a:path w="631431" h="344209" extrusionOk="0">
                    <a:moveTo>
                      <a:pt x="631432" y="172140"/>
                    </a:moveTo>
                    <a:cubicBezTo>
                      <a:pt x="626965" y="215194"/>
                      <a:pt x="596363" y="257865"/>
                      <a:pt x="539435" y="290631"/>
                    </a:cubicBezTo>
                    <a:cubicBezTo>
                      <a:pt x="415886" y="362069"/>
                      <a:pt x="215546" y="362069"/>
                      <a:pt x="91997" y="290631"/>
                    </a:cubicBezTo>
                    <a:cubicBezTo>
                      <a:pt x="34974" y="257675"/>
                      <a:pt x="4372" y="215194"/>
                      <a:pt x="0" y="172140"/>
                    </a:cubicBezTo>
                    <a:cubicBezTo>
                      <a:pt x="4372" y="129088"/>
                      <a:pt x="34974" y="86415"/>
                      <a:pt x="91997" y="53649"/>
                    </a:cubicBezTo>
                    <a:cubicBezTo>
                      <a:pt x="215546" y="-17883"/>
                      <a:pt x="415886" y="-17883"/>
                      <a:pt x="539435" y="53649"/>
                    </a:cubicBezTo>
                    <a:cubicBezTo>
                      <a:pt x="596363" y="86701"/>
                      <a:pt x="626965" y="129088"/>
                      <a:pt x="631432"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27"/>
              <p:cNvSpPr/>
              <p:nvPr/>
            </p:nvSpPr>
            <p:spPr>
              <a:xfrm>
                <a:off x="4752449" y="4136612"/>
                <a:ext cx="294752" cy="184784"/>
              </a:xfrm>
              <a:custGeom>
                <a:avLst/>
                <a:gdLst/>
                <a:ahLst/>
                <a:cxnLst/>
                <a:rect l="l" t="t" r="r" b="b"/>
                <a:pathLst>
                  <a:path w="294752" h="184784" extrusionOk="0">
                    <a:moveTo>
                      <a:pt x="149495" y="29242"/>
                    </a:moveTo>
                    <a:cubicBezTo>
                      <a:pt x="145609" y="29232"/>
                      <a:pt x="141731" y="29546"/>
                      <a:pt x="137900" y="30194"/>
                    </a:cubicBezTo>
                    <a:cubicBezTo>
                      <a:pt x="132673" y="30956"/>
                      <a:pt x="126876" y="32004"/>
                      <a:pt x="120413" y="33338"/>
                    </a:cubicBezTo>
                    <a:cubicBezTo>
                      <a:pt x="113950" y="34671"/>
                      <a:pt x="107203" y="36481"/>
                      <a:pt x="100265" y="38481"/>
                    </a:cubicBezTo>
                    <a:cubicBezTo>
                      <a:pt x="93482" y="40576"/>
                      <a:pt x="86847" y="43119"/>
                      <a:pt x="80402" y="46101"/>
                    </a:cubicBezTo>
                    <a:lnTo>
                      <a:pt x="131247" y="75533"/>
                    </a:lnTo>
                    <a:lnTo>
                      <a:pt x="140751" y="72295"/>
                    </a:lnTo>
                    <a:cubicBezTo>
                      <a:pt x="153676" y="68008"/>
                      <a:pt x="165841" y="64294"/>
                      <a:pt x="177341" y="61341"/>
                    </a:cubicBezTo>
                    <a:cubicBezTo>
                      <a:pt x="188099" y="58426"/>
                      <a:pt x="199104" y="56569"/>
                      <a:pt x="210224" y="55816"/>
                    </a:cubicBezTo>
                    <a:cubicBezTo>
                      <a:pt x="220345" y="55207"/>
                      <a:pt x="230505" y="55912"/>
                      <a:pt x="240446" y="57912"/>
                    </a:cubicBezTo>
                    <a:cubicBezTo>
                      <a:pt x="250501" y="60122"/>
                      <a:pt x="260128" y="63951"/>
                      <a:pt x="268957" y="69247"/>
                    </a:cubicBezTo>
                    <a:cubicBezTo>
                      <a:pt x="277758" y="73609"/>
                      <a:pt x="285285" y="80172"/>
                      <a:pt x="290816" y="88297"/>
                    </a:cubicBezTo>
                    <a:cubicBezTo>
                      <a:pt x="294494" y="94240"/>
                      <a:pt x="295653" y="101403"/>
                      <a:pt x="294047" y="108204"/>
                    </a:cubicBezTo>
                    <a:cubicBezTo>
                      <a:pt x="291852" y="115662"/>
                      <a:pt x="287756" y="122425"/>
                      <a:pt x="282167" y="127825"/>
                    </a:cubicBezTo>
                    <a:cubicBezTo>
                      <a:pt x="275163" y="134855"/>
                      <a:pt x="267342" y="141027"/>
                      <a:pt x="258883" y="146209"/>
                    </a:cubicBezTo>
                    <a:lnTo>
                      <a:pt x="291196" y="165259"/>
                    </a:lnTo>
                    <a:lnTo>
                      <a:pt x="273614" y="175450"/>
                    </a:lnTo>
                    <a:lnTo>
                      <a:pt x="241016" y="156400"/>
                    </a:lnTo>
                    <a:cubicBezTo>
                      <a:pt x="225487" y="164068"/>
                      <a:pt x="209254" y="170231"/>
                      <a:pt x="192547" y="174784"/>
                    </a:cubicBezTo>
                    <a:cubicBezTo>
                      <a:pt x="175060" y="179622"/>
                      <a:pt x="157188" y="182966"/>
                      <a:pt x="139135" y="184785"/>
                    </a:cubicBezTo>
                    <a:lnTo>
                      <a:pt x="122314" y="154210"/>
                    </a:lnTo>
                    <a:cubicBezTo>
                      <a:pt x="127083" y="154086"/>
                      <a:pt x="131841" y="153705"/>
                      <a:pt x="136569" y="153067"/>
                    </a:cubicBezTo>
                    <a:cubicBezTo>
                      <a:pt x="142937" y="152305"/>
                      <a:pt x="150065" y="151162"/>
                      <a:pt x="157858" y="149447"/>
                    </a:cubicBezTo>
                    <a:cubicBezTo>
                      <a:pt x="165651" y="147733"/>
                      <a:pt x="174014" y="145637"/>
                      <a:pt x="182663" y="143065"/>
                    </a:cubicBezTo>
                    <a:cubicBezTo>
                      <a:pt x="191178" y="140494"/>
                      <a:pt x="199504" y="137312"/>
                      <a:pt x="207563" y="133540"/>
                    </a:cubicBezTo>
                    <a:lnTo>
                      <a:pt x="157003" y="104299"/>
                    </a:lnTo>
                    <a:lnTo>
                      <a:pt x="150350" y="106585"/>
                    </a:lnTo>
                    <a:lnTo>
                      <a:pt x="143507" y="108680"/>
                    </a:lnTo>
                    <a:cubicBezTo>
                      <a:pt x="130772" y="112871"/>
                      <a:pt x="119083" y="116205"/>
                      <a:pt x="108533" y="118205"/>
                    </a:cubicBezTo>
                    <a:cubicBezTo>
                      <a:pt x="98735" y="120482"/>
                      <a:pt x="88743" y="121825"/>
                      <a:pt x="78691" y="122206"/>
                    </a:cubicBezTo>
                    <a:cubicBezTo>
                      <a:pt x="69880" y="122472"/>
                      <a:pt x="61068" y="121644"/>
                      <a:pt x="52461" y="119729"/>
                    </a:cubicBezTo>
                    <a:cubicBezTo>
                      <a:pt x="43906" y="117748"/>
                      <a:pt x="35680" y="114538"/>
                      <a:pt x="28036" y="110204"/>
                    </a:cubicBezTo>
                    <a:cubicBezTo>
                      <a:pt x="19681" y="106004"/>
                      <a:pt x="12399" y="99946"/>
                      <a:pt x="6748" y="92488"/>
                    </a:cubicBezTo>
                    <a:cubicBezTo>
                      <a:pt x="2599" y="86820"/>
                      <a:pt x="581" y="79877"/>
                      <a:pt x="1045" y="72866"/>
                    </a:cubicBezTo>
                    <a:cubicBezTo>
                      <a:pt x="1795" y="65589"/>
                      <a:pt x="4672" y="58703"/>
                      <a:pt x="9314" y="53054"/>
                    </a:cubicBezTo>
                    <a:cubicBezTo>
                      <a:pt x="15159" y="45672"/>
                      <a:pt x="22117" y="39243"/>
                      <a:pt x="29937" y="34004"/>
                    </a:cubicBezTo>
                    <a:lnTo>
                      <a:pt x="0" y="16669"/>
                    </a:lnTo>
                    <a:lnTo>
                      <a:pt x="17772" y="6763"/>
                    </a:lnTo>
                    <a:lnTo>
                      <a:pt x="47424" y="23908"/>
                    </a:lnTo>
                    <a:cubicBezTo>
                      <a:pt x="61342" y="17002"/>
                      <a:pt x="75969" y="11639"/>
                      <a:pt x="91046" y="7906"/>
                    </a:cubicBezTo>
                    <a:cubicBezTo>
                      <a:pt x="105382" y="4238"/>
                      <a:pt x="119959" y="1591"/>
                      <a:pt x="134669" y="0"/>
                    </a:cubicBezTo>
                    <a:close/>
                    <a:moveTo>
                      <a:pt x="63105" y="82963"/>
                    </a:moveTo>
                    <a:cubicBezTo>
                      <a:pt x="69780" y="86811"/>
                      <a:pt x="77497" y="88449"/>
                      <a:pt x="85154" y="87630"/>
                    </a:cubicBezTo>
                    <a:cubicBezTo>
                      <a:pt x="95447" y="86506"/>
                      <a:pt x="105583" y="84239"/>
                      <a:pt x="115376" y="80867"/>
                    </a:cubicBezTo>
                    <a:lnTo>
                      <a:pt x="67857" y="53340"/>
                    </a:lnTo>
                    <a:cubicBezTo>
                      <a:pt x="50370" y="64484"/>
                      <a:pt x="48849" y="74390"/>
                      <a:pt x="63105" y="82963"/>
                    </a:cubicBezTo>
                    <a:close/>
                    <a:moveTo>
                      <a:pt x="229992" y="96869"/>
                    </a:moveTo>
                    <a:cubicBezTo>
                      <a:pt x="222721" y="92869"/>
                      <a:pt x="214339" y="91364"/>
                      <a:pt x="206137" y="92583"/>
                    </a:cubicBezTo>
                    <a:cubicBezTo>
                      <a:pt x="194894" y="94088"/>
                      <a:pt x="183803" y="96545"/>
                      <a:pt x="172969" y="99917"/>
                    </a:cubicBezTo>
                    <a:lnTo>
                      <a:pt x="220488" y="127254"/>
                    </a:lnTo>
                    <a:cubicBezTo>
                      <a:pt x="240446" y="114681"/>
                      <a:pt x="243677" y="104489"/>
                      <a:pt x="229992" y="965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9" name="Google Shape;1219;p27"/>
              <p:cNvSpPr/>
              <p:nvPr/>
            </p:nvSpPr>
            <p:spPr>
              <a:xfrm>
                <a:off x="4874763" y="4273581"/>
                <a:ext cx="19007" cy="25621"/>
              </a:xfrm>
              <a:custGeom>
                <a:avLst/>
                <a:gdLst/>
                <a:ahLst/>
                <a:cxnLst/>
                <a:rect l="l" t="t" r="r" b="b"/>
                <a:pathLst>
                  <a:path w="19007" h="25621" extrusionOk="0">
                    <a:moveTo>
                      <a:pt x="0" y="17240"/>
                    </a:moveTo>
                    <a:cubicBezTo>
                      <a:pt x="0" y="16002"/>
                      <a:pt x="0" y="0"/>
                      <a:pt x="0" y="0"/>
                    </a:cubicBezTo>
                    <a:lnTo>
                      <a:pt x="19008" y="12668"/>
                    </a:lnTo>
                    <a:lnTo>
                      <a:pt x="10644" y="2562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0" name="Google Shape;1220;p27"/>
              <p:cNvSpPr/>
              <p:nvPr/>
            </p:nvSpPr>
            <p:spPr>
              <a:xfrm>
                <a:off x="5001734" y="4284535"/>
                <a:ext cx="42006" cy="19716"/>
              </a:xfrm>
              <a:custGeom>
                <a:avLst/>
                <a:gdLst/>
                <a:ahLst/>
                <a:cxnLst/>
                <a:rect l="l" t="t"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27"/>
              <p:cNvSpPr/>
              <p:nvPr/>
            </p:nvSpPr>
            <p:spPr>
              <a:xfrm>
                <a:off x="5015894" y="4221289"/>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2" name="Google Shape;1222;p27"/>
              <p:cNvSpPr/>
              <p:nvPr/>
            </p:nvSpPr>
            <p:spPr>
              <a:xfrm>
                <a:off x="4917055" y="4227671"/>
                <a:ext cx="47328" cy="33146"/>
              </a:xfrm>
              <a:custGeom>
                <a:avLst/>
                <a:gdLst/>
                <a:ahLst/>
                <a:cxnLst/>
                <a:rect l="l" t="t" r="r" b="b"/>
                <a:pathLst>
                  <a:path w="47328" h="33146" extrusionOk="0">
                    <a:moveTo>
                      <a:pt x="0" y="10096"/>
                    </a:moveTo>
                    <a:lnTo>
                      <a:pt x="10454" y="0"/>
                    </a:lnTo>
                    <a:lnTo>
                      <a:pt x="47329" y="25622"/>
                    </a:lnTo>
                    <a:lnTo>
                      <a:pt x="45048" y="33147"/>
                    </a:lnTo>
                    <a:cubicBezTo>
                      <a:pt x="45048" y="33147"/>
                      <a:pt x="17487" y="21431"/>
                      <a:pt x="16537" y="20764"/>
                    </a:cubicBezTo>
                    <a:cubicBezTo>
                      <a:pt x="15586" y="20098"/>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3" name="Google Shape;1223;p27"/>
              <p:cNvSpPr/>
              <p:nvPr/>
            </p:nvSpPr>
            <p:spPr>
              <a:xfrm>
                <a:off x="4820401" y="4172521"/>
                <a:ext cx="58543" cy="38957"/>
              </a:xfrm>
              <a:custGeom>
                <a:avLst/>
                <a:gdLst/>
                <a:ahLst/>
                <a:cxnLst/>
                <a:rect l="l" t="t" r="r" b="b"/>
                <a:pathLst>
                  <a:path w="58543" h="38957" extrusionOk="0">
                    <a:moveTo>
                      <a:pt x="0" y="11049"/>
                    </a:moveTo>
                    <a:lnTo>
                      <a:pt x="49040" y="38957"/>
                    </a:lnTo>
                    <a:lnTo>
                      <a:pt x="58543" y="31623"/>
                    </a:lnTo>
                    <a:cubicBezTo>
                      <a:pt x="58543" y="31623"/>
                      <a:pt x="52366" y="24575"/>
                      <a:pt x="51986" y="23908"/>
                    </a:cubicBezTo>
                    <a:cubicBezTo>
                      <a:pt x="47568" y="18869"/>
                      <a:pt x="42409" y="14526"/>
                      <a:pt x="36685" y="11049"/>
                    </a:cubicBezTo>
                    <a:cubicBezTo>
                      <a:pt x="33073" y="10382"/>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27"/>
              <p:cNvSpPr/>
              <p:nvPr/>
            </p:nvSpPr>
            <p:spPr>
              <a:xfrm>
                <a:off x="4874573" y="4141374"/>
                <a:ext cx="27370" cy="24479"/>
              </a:xfrm>
              <a:custGeom>
                <a:avLst/>
                <a:gdLst/>
                <a:ahLst/>
                <a:cxnLst/>
                <a:rect l="l" t="t" r="r" b="b"/>
                <a:pathLst>
                  <a:path w="27370" h="24479" extrusionOk="0">
                    <a:moveTo>
                      <a:pt x="27371" y="24479"/>
                    </a:moveTo>
                    <a:lnTo>
                      <a:pt x="27371" y="7334"/>
                    </a:lnTo>
                    <a:lnTo>
                      <a:pt x="4847" y="0"/>
                    </a:lnTo>
                    <a:lnTo>
                      <a:pt x="0" y="13430"/>
                    </a:lnTo>
                    <a:lnTo>
                      <a:pt x="1235" y="19621"/>
                    </a:lnTo>
                    <a:lnTo>
                      <a:pt x="27371"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5" name="Google Shape;1225;p27"/>
              <p:cNvSpPr/>
              <p:nvPr/>
            </p:nvSpPr>
            <p:spPr>
              <a:xfrm>
                <a:off x="4752449" y="4136326"/>
                <a:ext cx="26040" cy="19430"/>
              </a:xfrm>
              <a:custGeom>
                <a:avLst/>
                <a:gdLst/>
                <a:ahLst/>
                <a:cxnLst/>
                <a:rect l="l" t="t" r="r" b="b"/>
                <a:pathLst>
                  <a:path w="26040" h="19430" extrusionOk="0">
                    <a:moveTo>
                      <a:pt x="0" y="17145"/>
                    </a:moveTo>
                    <a:lnTo>
                      <a:pt x="0" y="0"/>
                    </a:lnTo>
                    <a:lnTo>
                      <a:pt x="26040" y="2762"/>
                    </a:lnTo>
                    <a:lnTo>
                      <a:pt x="17582"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27"/>
              <p:cNvSpPr/>
              <p:nvPr/>
            </p:nvSpPr>
            <p:spPr>
              <a:xfrm>
                <a:off x="4753400" y="4193857"/>
                <a:ext cx="29936" cy="30480"/>
              </a:xfrm>
              <a:custGeom>
                <a:avLst/>
                <a:gdLst/>
                <a:ahLst/>
                <a:cxnLst/>
                <a:rect l="l" t="t" r="r" b="b"/>
                <a:pathLst>
                  <a:path w="29936" h="30480" extrusionOk="0">
                    <a:moveTo>
                      <a:pt x="0" y="17907"/>
                    </a:moveTo>
                    <a:lnTo>
                      <a:pt x="0" y="0"/>
                    </a:lnTo>
                    <a:lnTo>
                      <a:pt x="29937" y="0"/>
                    </a:lnTo>
                    <a:lnTo>
                      <a:pt x="22619" y="16193"/>
                    </a:lnTo>
                    <a:lnTo>
                      <a:pt x="9599" y="3048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27"/>
              <p:cNvSpPr/>
              <p:nvPr/>
            </p:nvSpPr>
            <p:spPr>
              <a:xfrm>
                <a:off x="4752639" y="4119372"/>
                <a:ext cx="294568" cy="184689"/>
              </a:xfrm>
              <a:custGeom>
                <a:avLst/>
                <a:gdLst/>
                <a:ahLst/>
                <a:cxnLst/>
                <a:rect l="l" t="t" r="r" b="b"/>
                <a:pathLst>
                  <a:path w="294568" h="184689" extrusionOk="0">
                    <a:moveTo>
                      <a:pt x="149304" y="29337"/>
                    </a:moveTo>
                    <a:cubicBezTo>
                      <a:pt x="145419" y="29327"/>
                      <a:pt x="141541" y="29642"/>
                      <a:pt x="137710" y="30289"/>
                    </a:cubicBezTo>
                    <a:cubicBezTo>
                      <a:pt x="132483" y="31051"/>
                      <a:pt x="126685" y="32004"/>
                      <a:pt x="120223" y="33433"/>
                    </a:cubicBezTo>
                    <a:cubicBezTo>
                      <a:pt x="113760" y="34862"/>
                      <a:pt x="107013" y="36481"/>
                      <a:pt x="100075" y="38576"/>
                    </a:cubicBezTo>
                    <a:cubicBezTo>
                      <a:pt x="93278" y="40624"/>
                      <a:pt x="86638" y="43177"/>
                      <a:pt x="80212" y="46196"/>
                    </a:cubicBezTo>
                    <a:lnTo>
                      <a:pt x="131057" y="75533"/>
                    </a:lnTo>
                    <a:lnTo>
                      <a:pt x="140561" y="72295"/>
                    </a:lnTo>
                    <a:cubicBezTo>
                      <a:pt x="153486" y="68008"/>
                      <a:pt x="165651" y="64389"/>
                      <a:pt x="177151" y="61341"/>
                    </a:cubicBezTo>
                    <a:cubicBezTo>
                      <a:pt x="187918" y="58503"/>
                      <a:pt x="198924" y="56683"/>
                      <a:pt x="210034" y="55912"/>
                    </a:cubicBezTo>
                    <a:cubicBezTo>
                      <a:pt x="220155" y="55302"/>
                      <a:pt x="230315" y="56007"/>
                      <a:pt x="240256" y="58007"/>
                    </a:cubicBezTo>
                    <a:cubicBezTo>
                      <a:pt x="250301" y="60179"/>
                      <a:pt x="259929" y="63979"/>
                      <a:pt x="268767" y="69247"/>
                    </a:cubicBezTo>
                    <a:cubicBezTo>
                      <a:pt x="277539" y="73647"/>
                      <a:pt x="285066" y="80200"/>
                      <a:pt x="290626" y="88297"/>
                    </a:cubicBezTo>
                    <a:cubicBezTo>
                      <a:pt x="294313" y="94231"/>
                      <a:pt x="295473" y="101403"/>
                      <a:pt x="293857" y="108204"/>
                    </a:cubicBezTo>
                    <a:cubicBezTo>
                      <a:pt x="291662" y="115662"/>
                      <a:pt x="287566" y="122425"/>
                      <a:pt x="281977" y="127825"/>
                    </a:cubicBezTo>
                    <a:cubicBezTo>
                      <a:pt x="274964" y="134826"/>
                      <a:pt x="267151" y="140960"/>
                      <a:pt x="258693" y="146113"/>
                    </a:cubicBezTo>
                    <a:lnTo>
                      <a:pt x="291006" y="165163"/>
                    </a:lnTo>
                    <a:lnTo>
                      <a:pt x="273424" y="175355"/>
                    </a:lnTo>
                    <a:lnTo>
                      <a:pt x="240826" y="156305"/>
                    </a:lnTo>
                    <a:cubicBezTo>
                      <a:pt x="225287" y="163944"/>
                      <a:pt x="209064" y="170069"/>
                      <a:pt x="192357" y="174593"/>
                    </a:cubicBezTo>
                    <a:cubicBezTo>
                      <a:pt x="174879" y="179508"/>
                      <a:pt x="157007" y="182880"/>
                      <a:pt x="138945" y="184690"/>
                    </a:cubicBezTo>
                    <a:lnTo>
                      <a:pt x="122124" y="154210"/>
                    </a:lnTo>
                    <a:cubicBezTo>
                      <a:pt x="126892" y="154133"/>
                      <a:pt x="131651" y="153781"/>
                      <a:pt x="136379" y="153162"/>
                    </a:cubicBezTo>
                    <a:cubicBezTo>
                      <a:pt x="142747" y="152400"/>
                      <a:pt x="149875" y="151162"/>
                      <a:pt x="157668" y="149447"/>
                    </a:cubicBezTo>
                    <a:cubicBezTo>
                      <a:pt x="165461" y="147733"/>
                      <a:pt x="173824" y="145637"/>
                      <a:pt x="182473" y="143161"/>
                    </a:cubicBezTo>
                    <a:cubicBezTo>
                      <a:pt x="190988" y="140589"/>
                      <a:pt x="199313" y="137408"/>
                      <a:pt x="207373" y="133636"/>
                    </a:cubicBezTo>
                    <a:lnTo>
                      <a:pt x="156812" y="104394"/>
                    </a:lnTo>
                    <a:lnTo>
                      <a:pt x="150160" y="106775"/>
                    </a:lnTo>
                    <a:lnTo>
                      <a:pt x="143317" y="108871"/>
                    </a:lnTo>
                    <a:cubicBezTo>
                      <a:pt x="130582" y="113062"/>
                      <a:pt x="118892" y="116300"/>
                      <a:pt x="108343" y="118396"/>
                    </a:cubicBezTo>
                    <a:cubicBezTo>
                      <a:pt x="98545" y="120672"/>
                      <a:pt x="88552" y="122015"/>
                      <a:pt x="78501" y="122396"/>
                    </a:cubicBezTo>
                    <a:cubicBezTo>
                      <a:pt x="69686" y="122758"/>
                      <a:pt x="60862" y="121929"/>
                      <a:pt x="52271" y="119920"/>
                    </a:cubicBezTo>
                    <a:cubicBezTo>
                      <a:pt x="43701" y="117986"/>
                      <a:pt x="35469" y="114767"/>
                      <a:pt x="27846" y="110395"/>
                    </a:cubicBezTo>
                    <a:cubicBezTo>
                      <a:pt x="19529" y="106013"/>
                      <a:pt x="12316" y="99793"/>
                      <a:pt x="6748" y="92202"/>
                    </a:cubicBezTo>
                    <a:cubicBezTo>
                      <a:pt x="2599" y="86535"/>
                      <a:pt x="581" y="79591"/>
                      <a:pt x="1045" y="72580"/>
                    </a:cubicBezTo>
                    <a:cubicBezTo>
                      <a:pt x="1772" y="65303"/>
                      <a:pt x="4652" y="58398"/>
                      <a:pt x="9314" y="52768"/>
                    </a:cubicBezTo>
                    <a:cubicBezTo>
                      <a:pt x="15159" y="45386"/>
                      <a:pt x="22117" y="38957"/>
                      <a:pt x="29937" y="33718"/>
                    </a:cubicBezTo>
                    <a:lnTo>
                      <a:pt x="0" y="16383"/>
                    </a:lnTo>
                    <a:lnTo>
                      <a:pt x="17582" y="6763"/>
                    </a:lnTo>
                    <a:lnTo>
                      <a:pt x="47044" y="24003"/>
                    </a:lnTo>
                    <a:cubicBezTo>
                      <a:pt x="60959" y="17069"/>
                      <a:pt x="75586" y="11668"/>
                      <a:pt x="90666" y="7906"/>
                    </a:cubicBezTo>
                    <a:cubicBezTo>
                      <a:pt x="105011" y="4286"/>
                      <a:pt x="119585" y="1638"/>
                      <a:pt x="134288" y="0"/>
                    </a:cubicBezTo>
                    <a:close/>
                    <a:moveTo>
                      <a:pt x="62915" y="82677"/>
                    </a:moveTo>
                    <a:cubicBezTo>
                      <a:pt x="69578" y="86553"/>
                      <a:pt x="77297" y="88220"/>
                      <a:pt x="84964" y="87439"/>
                    </a:cubicBezTo>
                    <a:cubicBezTo>
                      <a:pt x="95249" y="86268"/>
                      <a:pt x="105380" y="84001"/>
                      <a:pt x="115186" y="80677"/>
                    </a:cubicBezTo>
                    <a:lnTo>
                      <a:pt x="67667" y="53149"/>
                    </a:lnTo>
                    <a:cubicBezTo>
                      <a:pt x="50180" y="64579"/>
                      <a:pt x="48659" y="74390"/>
                      <a:pt x="62915" y="82677"/>
                    </a:cubicBezTo>
                    <a:close/>
                    <a:moveTo>
                      <a:pt x="229802" y="96679"/>
                    </a:moveTo>
                    <a:cubicBezTo>
                      <a:pt x="222531" y="92678"/>
                      <a:pt x="214149" y="91173"/>
                      <a:pt x="205947" y="92392"/>
                    </a:cubicBezTo>
                    <a:cubicBezTo>
                      <a:pt x="194695" y="93850"/>
                      <a:pt x="183594" y="96307"/>
                      <a:pt x="172779" y="99727"/>
                    </a:cubicBezTo>
                    <a:lnTo>
                      <a:pt x="220298" y="127063"/>
                    </a:lnTo>
                    <a:cubicBezTo>
                      <a:pt x="240379" y="114681"/>
                      <a:pt x="243554" y="104556"/>
                      <a:pt x="22980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28" name="Google Shape;1228;p27"/>
            <p:cNvGrpSpPr/>
            <p:nvPr/>
          </p:nvGrpSpPr>
          <p:grpSpPr>
            <a:xfrm>
              <a:off x="2692590" y="3093401"/>
              <a:ext cx="883852" cy="621030"/>
              <a:chOff x="4502215" y="3835526"/>
              <a:chExt cx="883852" cy="621030"/>
            </a:xfrm>
          </p:grpSpPr>
          <p:sp>
            <p:nvSpPr>
              <p:cNvPr id="1229" name="Google Shape;1229;p27"/>
              <p:cNvSpPr/>
              <p:nvPr/>
            </p:nvSpPr>
            <p:spPr>
              <a:xfrm>
                <a:off x="4502215" y="394506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27"/>
              <p:cNvSpPr/>
              <p:nvPr/>
            </p:nvSpPr>
            <p:spPr>
              <a:xfrm>
                <a:off x="4502310" y="4088225"/>
                <a:ext cx="87339" cy="116490"/>
              </a:xfrm>
              <a:custGeom>
                <a:avLst/>
                <a:gdLst/>
                <a:ahLst/>
                <a:cxnLst/>
                <a:rect l="l" t="t" r="r" b="b"/>
                <a:pathLst>
                  <a:path w="87339" h="116490" extrusionOk="0">
                    <a:moveTo>
                      <a:pt x="0" y="116491"/>
                    </a:moveTo>
                    <a:lnTo>
                      <a:pt x="0" y="0"/>
                    </a:lnTo>
                    <a:lnTo>
                      <a:pt x="87340" y="77915"/>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27"/>
              <p:cNvSpPr/>
              <p:nvPr/>
            </p:nvSpPr>
            <p:spPr>
              <a:xfrm>
                <a:off x="5319540" y="4091273"/>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2" name="Google Shape;1232;p27"/>
              <p:cNvSpPr/>
              <p:nvPr/>
            </p:nvSpPr>
            <p:spPr>
              <a:xfrm>
                <a:off x="4502215" y="383552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27"/>
              <p:cNvSpPr/>
              <p:nvPr/>
            </p:nvSpPr>
            <p:spPr>
              <a:xfrm>
                <a:off x="4627912" y="3905130"/>
                <a:ext cx="632610" cy="366117"/>
              </a:xfrm>
              <a:custGeom>
                <a:avLst/>
                <a:gdLst/>
                <a:ahLst/>
                <a:cxnLst/>
                <a:rect l="l" t="t" r="r" b="b"/>
                <a:pathLst>
                  <a:path w="632610" h="366117" extrusionOk="0">
                    <a:moveTo>
                      <a:pt x="632040" y="194048"/>
                    </a:moveTo>
                    <a:cubicBezTo>
                      <a:pt x="627573" y="237101"/>
                      <a:pt x="596971" y="279773"/>
                      <a:pt x="539948" y="312539"/>
                    </a:cubicBezTo>
                    <a:cubicBezTo>
                      <a:pt x="416399" y="383977"/>
                      <a:pt x="216059" y="383977"/>
                      <a:pt x="92510" y="312539"/>
                    </a:cubicBezTo>
                    <a:cubicBezTo>
                      <a:pt x="35487" y="279487"/>
                      <a:pt x="4980" y="237101"/>
                      <a:pt x="608" y="194048"/>
                    </a:cubicBezTo>
                    <a:cubicBezTo>
                      <a:pt x="-4809" y="143661"/>
                      <a:pt x="25983" y="92131"/>
                      <a:pt x="92510" y="53650"/>
                    </a:cubicBezTo>
                    <a:cubicBezTo>
                      <a:pt x="216059" y="-17883"/>
                      <a:pt x="416399" y="-17883"/>
                      <a:pt x="539948" y="53650"/>
                    </a:cubicBezTo>
                    <a:cubicBezTo>
                      <a:pt x="606570" y="92131"/>
                      <a:pt x="637267" y="143661"/>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27"/>
              <p:cNvSpPr/>
              <p:nvPr/>
            </p:nvSpPr>
            <p:spPr>
              <a:xfrm>
                <a:off x="4628520" y="3927038"/>
                <a:ext cx="631431" cy="344209"/>
              </a:xfrm>
              <a:custGeom>
                <a:avLst/>
                <a:gdLst/>
                <a:ahLst/>
                <a:cxnLst/>
                <a:rect l="l" t="t" r="r" b="b"/>
                <a:pathLst>
                  <a:path w="631431" h="344209" extrusionOk="0">
                    <a:moveTo>
                      <a:pt x="631432" y="172140"/>
                    </a:moveTo>
                    <a:cubicBezTo>
                      <a:pt x="626965" y="215194"/>
                      <a:pt x="596363" y="257865"/>
                      <a:pt x="539340" y="290631"/>
                    </a:cubicBezTo>
                    <a:cubicBezTo>
                      <a:pt x="415791" y="362069"/>
                      <a:pt x="215451" y="362069"/>
                      <a:pt x="91902" y="290631"/>
                    </a:cubicBezTo>
                    <a:cubicBezTo>
                      <a:pt x="34879" y="257580"/>
                      <a:pt x="4372" y="215194"/>
                      <a:pt x="0" y="172140"/>
                    </a:cubicBezTo>
                    <a:cubicBezTo>
                      <a:pt x="4372" y="129087"/>
                      <a:pt x="34974" y="86415"/>
                      <a:pt x="91902" y="53650"/>
                    </a:cubicBezTo>
                    <a:cubicBezTo>
                      <a:pt x="215451" y="-17883"/>
                      <a:pt x="415791" y="-17883"/>
                      <a:pt x="539340" y="53650"/>
                    </a:cubicBezTo>
                    <a:cubicBezTo>
                      <a:pt x="596363" y="86606"/>
                      <a:pt x="626965" y="129087"/>
                      <a:pt x="631432"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27"/>
              <p:cNvSpPr/>
              <p:nvPr/>
            </p:nvSpPr>
            <p:spPr>
              <a:xfrm>
                <a:off x="4789989" y="4009739"/>
                <a:ext cx="294525" cy="184880"/>
              </a:xfrm>
              <a:custGeom>
                <a:avLst/>
                <a:gdLst/>
                <a:ahLst/>
                <a:cxnLst/>
                <a:rect l="l" t="t" r="r" b="b"/>
                <a:pathLst>
                  <a:path w="294525" h="184880" extrusionOk="0">
                    <a:moveTo>
                      <a:pt x="149495" y="29528"/>
                    </a:moveTo>
                    <a:cubicBezTo>
                      <a:pt x="145608" y="29518"/>
                      <a:pt x="141730" y="29832"/>
                      <a:pt x="137900" y="30480"/>
                    </a:cubicBezTo>
                    <a:cubicBezTo>
                      <a:pt x="132768" y="31147"/>
                      <a:pt x="126876" y="32195"/>
                      <a:pt x="120413" y="33623"/>
                    </a:cubicBezTo>
                    <a:cubicBezTo>
                      <a:pt x="113950" y="35052"/>
                      <a:pt x="107298" y="36671"/>
                      <a:pt x="100360" y="38767"/>
                    </a:cubicBezTo>
                    <a:cubicBezTo>
                      <a:pt x="93573" y="40815"/>
                      <a:pt x="86937" y="43329"/>
                      <a:pt x="80497" y="46291"/>
                    </a:cubicBezTo>
                    <a:lnTo>
                      <a:pt x="131342" y="75724"/>
                    </a:lnTo>
                    <a:lnTo>
                      <a:pt x="140371" y="72485"/>
                    </a:lnTo>
                    <a:cubicBezTo>
                      <a:pt x="153296" y="68199"/>
                      <a:pt x="165556" y="64579"/>
                      <a:pt x="176960" y="61531"/>
                    </a:cubicBezTo>
                    <a:cubicBezTo>
                      <a:pt x="187728" y="58693"/>
                      <a:pt x="198734" y="56874"/>
                      <a:pt x="209844" y="56102"/>
                    </a:cubicBezTo>
                    <a:cubicBezTo>
                      <a:pt x="219994" y="55493"/>
                      <a:pt x="230191" y="56197"/>
                      <a:pt x="240161" y="58198"/>
                    </a:cubicBezTo>
                    <a:cubicBezTo>
                      <a:pt x="250206" y="60370"/>
                      <a:pt x="259833" y="64170"/>
                      <a:pt x="268672" y="69437"/>
                    </a:cubicBezTo>
                    <a:cubicBezTo>
                      <a:pt x="277444" y="73838"/>
                      <a:pt x="284971" y="80391"/>
                      <a:pt x="290531" y="88487"/>
                    </a:cubicBezTo>
                    <a:cubicBezTo>
                      <a:pt x="294294" y="94355"/>
                      <a:pt x="295463" y="101527"/>
                      <a:pt x="293762" y="108299"/>
                    </a:cubicBezTo>
                    <a:cubicBezTo>
                      <a:pt x="291633" y="115814"/>
                      <a:pt x="287528" y="122625"/>
                      <a:pt x="281882" y="128016"/>
                    </a:cubicBezTo>
                    <a:cubicBezTo>
                      <a:pt x="274906" y="135017"/>
                      <a:pt x="267123" y="141161"/>
                      <a:pt x="258693" y="146304"/>
                    </a:cubicBezTo>
                    <a:lnTo>
                      <a:pt x="291006" y="165354"/>
                    </a:lnTo>
                    <a:lnTo>
                      <a:pt x="273329" y="175546"/>
                    </a:lnTo>
                    <a:lnTo>
                      <a:pt x="240731" y="156496"/>
                    </a:lnTo>
                    <a:cubicBezTo>
                      <a:pt x="225211" y="164163"/>
                      <a:pt x="208979" y="170288"/>
                      <a:pt x="192262" y="174784"/>
                    </a:cubicBezTo>
                    <a:cubicBezTo>
                      <a:pt x="174775" y="179661"/>
                      <a:pt x="156907" y="183032"/>
                      <a:pt x="138850" y="184880"/>
                    </a:cubicBezTo>
                    <a:lnTo>
                      <a:pt x="121839" y="154210"/>
                    </a:lnTo>
                    <a:cubicBezTo>
                      <a:pt x="124975" y="154210"/>
                      <a:pt x="129727" y="154210"/>
                      <a:pt x="136094" y="153162"/>
                    </a:cubicBezTo>
                    <a:cubicBezTo>
                      <a:pt x="142462" y="152114"/>
                      <a:pt x="149495" y="151162"/>
                      <a:pt x="157383" y="149447"/>
                    </a:cubicBezTo>
                    <a:cubicBezTo>
                      <a:pt x="165271" y="147733"/>
                      <a:pt x="173444" y="145637"/>
                      <a:pt x="182188" y="143161"/>
                    </a:cubicBezTo>
                    <a:cubicBezTo>
                      <a:pt x="190684" y="140608"/>
                      <a:pt x="198971" y="137427"/>
                      <a:pt x="206992" y="133636"/>
                    </a:cubicBezTo>
                    <a:lnTo>
                      <a:pt x="156907" y="105061"/>
                    </a:lnTo>
                    <a:cubicBezTo>
                      <a:pt x="154722" y="105918"/>
                      <a:pt x="152536" y="106680"/>
                      <a:pt x="150255" y="107347"/>
                    </a:cubicBezTo>
                    <a:lnTo>
                      <a:pt x="143317" y="109538"/>
                    </a:lnTo>
                    <a:cubicBezTo>
                      <a:pt x="130582" y="113729"/>
                      <a:pt x="118987" y="116967"/>
                      <a:pt x="108343" y="119063"/>
                    </a:cubicBezTo>
                    <a:cubicBezTo>
                      <a:pt x="98577" y="121339"/>
                      <a:pt x="88616" y="122682"/>
                      <a:pt x="78596" y="123063"/>
                    </a:cubicBezTo>
                    <a:cubicBezTo>
                      <a:pt x="69750" y="123425"/>
                      <a:pt x="60896" y="122587"/>
                      <a:pt x="52271" y="120587"/>
                    </a:cubicBezTo>
                    <a:cubicBezTo>
                      <a:pt x="43732" y="118643"/>
                      <a:pt x="35532" y="115433"/>
                      <a:pt x="27941" y="111062"/>
                    </a:cubicBezTo>
                    <a:cubicBezTo>
                      <a:pt x="19600" y="106671"/>
                      <a:pt x="12355" y="100460"/>
                      <a:pt x="6748" y="92869"/>
                    </a:cubicBezTo>
                    <a:cubicBezTo>
                      <a:pt x="2692" y="87163"/>
                      <a:pt x="682" y="80248"/>
                      <a:pt x="1045" y="73247"/>
                    </a:cubicBezTo>
                    <a:cubicBezTo>
                      <a:pt x="1772" y="65951"/>
                      <a:pt x="4687" y="59036"/>
                      <a:pt x="9409" y="53435"/>
                    </a:cubicBezTo>
                    <a:cubicBezTo>
                      <a:pt x="15216" y="46053"/>
                      <a:pt x="22143" y="39624"/>
                      <a:pt x="29937" y="34385"/>
                    </a:cubicBezTo>
                    <a:lnTo>
                      <a:pt x="0" y="17050"/>
                    </a:lnTo>
                    <a:lnTo>
                      <a:pt x="17677" y="6858"/>
                    </a:lnTo>
                    <a:lnTo>
                      <a:pt x="47329" y="24003"/>
                    </a:lnTo>
                    <a:cubicBezTo>
                      <a:pt x="61238" y="17050"/>
                      <a:pt x="75867" y="11659"/>
                      <a:pt x="90951" y="7906"/>
                    </a:cubicBezTo>
                    <a:cubicBezTo>
                      <a:pt x="105292" y="4267"/>
                      <a:pt x="119868" y="1629"/>
                      <a:pt x="134574" y="0"/>
                    </a:cubicBezTo>
                    <a:close/>
                    <a:moveTo>
                      <a:pt x="63200" y="82868"/>
                    </a:moveTo>
                    <a:cubicBezTo>
                      <a:pt x="69834" y="86735"/>
                      <a:pt x="77518" y="88402"/>
                      <a:pt x="85154" y="87630"/>
                    </a:cubicBezTo>
                    <a:cubicBezTo>
                      <a:pt x="95470" y="86458"/>
                      <a:pt x="105633" y="84191"/>
                      <a:pt x="115471" y="80867"/>
                    </a:cubicBezTo>
                    <a:lnTo>
                      <a:pt x="67952" y="53340"/>
                    </a:lnTo>
                    <a:cubicBezTo>
                      <a:pt x="50465" y="64770"/>
                      <a:pt x="48849" y="74581"/>
                      <a:pt x="63200" y="82868"/>
                    </a:cubicBezTo>
                    <a:close/>
                    <a:moveTo>
                      <a:pt x="229992" y="96774"/>
                    </a:moveTo>
                    <a:cubicBezTo>
                      <a:pt x="222740" y="92831"/>
                      <a:pt x="214396" y="91354"/>
                      <a:pt x="206232" y="92583"/>
                    </a:cubicBezTo>
                    <a:cubicBezTo>
                      <a:pt x="194951" y="94050"/>
                      <a:pt x="183822" y="96507"/>
                      <a:pt x="172969" y="99917"/>
                    </a:cubicBezTo>
                    <a:lnTo>
                      <a:pt x="220488" y="127254"/>
                    </a:lnTo>
                    <a:cubicBezTo>
                      <a:pt x="240446" y="114586"/>
                      <a:pt x="243677" y="105061"/>
                      <a:pt x="229992" y="9677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27"/>
              <p:cNvSpPr/>
              <p:nvPr/>
            </p:nvSpPr>
            <p:spPr>
              <a:xfrm>
                <a:off x="4912208" y="4146994"/>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7" name="Google Shape;1237;p27"/>
              <p:cNvSpPr/>
              <p:nvPr/>
            </p:nvSpPr>
            <p:spPr>
              <a:xfrm>
                <a:off x="5039369" y="4157852"/>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8" name="Google Shape;1238;p27"/>
              <p:cNvSpPr/>
              <p:nvPr/>
            </p:nvSpPr>
            <p:spPr>
              <a:xfrm>
                <a:off x="5053434" y="4094702"/>
                <a:ext cx="31457" cy="17335"/>
              </a:xfrm>
              <a:custGeom>
                <a:avLst/>
                <a:gdLst/>
                <a:ahLst/>
                <a:cxnLst/>
                <a:rect l="l" t="t" r="r" b="b"/>
                <a:pathLst>
                  <a:path w="31457" h="17335" extrusionOk="0">
                    <a:moveTo>
                      <a:pt x="31458" y="17335"/>
                    </a:moveTo>
                    <a:lnTo>
                      <a:pt x="31458" y="0"/>
                    </a:lnTo>
                    <a:lnTo>
                      <a:pt x="0" y="11334"/>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27"/>
              <p:cNvSpPr/>
              <p:nvPr/>
            </p:nvSpPr>
            <p:spPr>
              <a:xfrm>
                <a:off x="4954595" y="4101083"/>
                <a:ext cx="47423" cy="33051"/>
              </a:xfrm>
              <a:custGeom>
                <a:avLst/>
                <a:gdLst/>
                <a:ahLst/>
                <a:cxnLst/>
                <a:rect l="l" t="t" r="r" b="b"/>
                <a:pathLst>
                  <a:path w="47423" h="33051" extrusionOk="0">
                    <a:moveTo>
                      <a:pt x="0" y="10001"/>
                    </a:moveTo>
                    <a:lnTo>
                      <a:pt x="10454" y="0"/>
                    </a:lnTo>
                    <a:lnTo>
                      <a:pt x="47424" y="25527"/>
                    </a:lnTo>
                    <a:lnTo>
                      <a:pt x="45143" y="33052"/>
                    </a:lnTo>
                    <a:cubicBezTo>
                      <a:pt x="45143" y="33052"/>
                      <a:pt x="17582" y="21431"/>
                      <a:pt x="16632"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27"/>
              <p:cNvSpPr/>
              <p:nvPr/>
            </p:nvSpPr>
            <p:spPr>
              <a:xfrm>
                <a:off x="4858036" y="4045839"/>
                <a:ext cx="59018" cy="38957"/>
              </a:xfrm>
              <a:custGeom>
                <a:avLst/>
                <a:gdLst/>
                <a:ahLst/>
                <a:cxnLst/>
                <a:rect l="l" t="t" r="r" b="b"/>
                <a:pathLst>
                  <a:path w="59018" h="38957" extrusionOk="0">
                    <a:moveTo>
                      <a:pt x="0" y="11144"/>
                    </a:moveTo>
                    <a:lnTo>
                      <a:pt x="48945" y="38957"/>
                    </a:lnTo>
                    <a:lnTo>
                      <a:pt x="59019" y="31718"/>
                    </a:lnTo>
                    <a:cubicBezTo>
                      <a:pt x="59019" y="31718"/>
                      <a:pt x="52841" y="24574"/>
                      <a:pt x="52366" y="23908"/>
                    </a:cubicBezTo>
                    <a:cubicBezTo>
                      <a:pt x="47964" y="18878"/>
                      <a:pt x="42800" y="14573"/>
                      <a:pt x="37065" y="11144"/>
                    </a:cubicBezTo>
                    <a:cubicBezTo>
                      <a:pt x="33453" y="10477"/>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27"/>
              <p:cNvSpPr/>
              <p:nvPr/>
            </p:nvSpPr>
            <p:spPr>
              <a:xfrm>
                <a:off x="4912208" y="4014787"/>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27"/>
              <p:cNvSpPr/>
              <p:nvPr/>
            </p:nvSpPr>
            <p:spPr>
              <a:xfrm>
                <a:off x="4789989" y="4009643"/>
                <a:ext cx="26135" cy="19526"/>
              </a:xfrm>
              <a:custGeom>
                <a:avLst/>
                <a:gdLst/>
                <a:ahLst/>
                <a:cxnLst/>
                <a:rect l="l" t="t" r="r" b="b"/>
                <a:pathLst>
                  <a:path w="26135" h="19526" extrusionOk="0">
                    <a:moveTo>
                      <a:pt x="0" y="17240"/>
                    </a:moveTo>
                    <a:lnTo>
                      <a:pt x="0" y="0"/>
                    </a:lnTo>
                    <a:lnTo>
                      <a:pt x="26135" y="2858"/>
                    </a:lnTo>
                    <a:lnTo>
                      <a:pt x="17677" y="19526"/>
                    </a:lnTo>
                    <a:lnTo>
                      <a:pt x="0"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27"/>
              <p:cNvSpPr/>
              <p:nvPr/>
            </p:nvSpPr>
            <p:spPr>
              <a:xfrm>
                <a:off x="4790940" y="4067175"/>
                <a:ext cx="29936" cy="30289"/>
              </a:xfrm>
              <a:custGeom>
                <a:avLst/>
                <a:gdLst/>
                <a:ahLst/>
                <a:cxnLst/>
                <a:rect l="l" t="t" r="r" b="b"/>
                <a:pathLst>
                  <a:path w="29936" h="30289" extrusionOk="0">
                    <a:moveTo>
                      <a:pt x="0" y="18002"/>
                    </a:moveTo>
                    <a:lnTo>
                      <a:pt x="0" y="0"/>
                    </a:lnTo>
                    <a:lnTo>
                      <a:pt x="29937" y="0"/>
                    </a:lnTo>
                    <a:lnTo>
                      <a:pt x="22619" y="16002"/>
                    </a:lnTo>
                    <a:lnTo>
                      <a:pt x="969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4" name="Google Shape;1244;p27"/>
              <p:cNvSpPr/>
              <p:nvPr/>
            </p:nvSpPr>
            <p:spPr>
              <a:xfrm>
                <a:off x="4789989" y="3992594"/>
                <a:ext cx="294519" cy="184499"/>
              </a:xfrm>
              <a:custGeom>
                <a:avLst/>
                <a:gdLst/>
                <a:ahLst/>
                <a:cxnLst/>
                <a:rect l="l" t="t" r="r" b="b"/>
                <a:pathLst>
                  <a:path w="294519" h="184499" extrusionOk="0">
                    <a:moveTo>
                      <a:pt x="149495" y="29527"/>
                    </a:moveTo>
                    <a:cubicBezTo>
                      <a:pt x="145608" y="29470"/>
                      <a:pt x="141730" y="29756"/>
                      <a:pt x="137900" y="30384"/>
                    </a:cubicBezTo>
                    <a:cubicBezTo>
                      <a:pt x="132768" y="31147"/>
                      <a:pt x="126876" y="32194"/>
                      <a:pt x="120413" y="33528"/>
                    </a:cubicBezTo>
                    <a:cubicBezTo>
                      <a:pt x="113950" y="34861"/>
                      <a:pt x="107298" y="36671"/>
                      <a:pt x="100360" y="38767"/>
                    </a:cubicBezTo>
                    <a:cubicBezTo>
                      <a:pt x="93559" y="40767"/>
                      <a:pt x="86920" y="43281"/>
                      <a:pt x="80497" y="46291"/>
                    </a:cubicBezTo>
                    <a:lnTo>
                      <a:pt x="131342" y="75724"/>
                    </a:lnTo>
                    <a:lnTo>
                      <a:pt x="140371" y="72485"/>
                    </a:lnTo>
                    <a:cubicBezTo>
                      <a:pt x="153296" y="68199"/>
                      <a:pt x="165556" y="64484"/>
                      <a:pt x="176960" y="61531"/>
                    </a:cubicBezTo>
                    <a:cubicBezTo>
                      <a:pt x="187709" y="58607"/>
                      <a:pt x="198724" y="56788"/>
                      <a:pt x="209844" y="56102"/>
                    </a:cubicBezTo>
                    <a:cubicBezTo>
                      <a:pt x="219994" y="55407"/>
                      <a:pt x="230191" y="56083"/>
                      <a:pt x="240161" y="58102"/>
                    </a:cubicBezTo>
                    <a:cubicBezTo>
                      <a:pt x="250206" y="60350"/>
                      <a:pt x="259824" y="64179"/>
                      <a:pt x="268672" y="69437"/>
                    </a:cubicBezTo>
                    <a:cubicBezTo>
                      <a:pt x="277454" y="73828"/>
                      <a:pt x="284971" y="80381"/>
                      <a:pt x="290531" y="88487"/>
                    </a:cubicBezTo>
                    <a:cubicBezTo>
                      <a:pt x="294285" y="94392"/>
                      <a:pt x="295454" y="101594"/>
                      <a:pt x="293762" y="108394"/>
                    </a:cubicBezTo>
                    <a:cubicBezTo>
                      <a:pt x="291624" y="115881"/>
                      <a:pt x="287518" y="122663"/>
                      <a:pt x="281882" y="128016"/>
                    </a:cubicBezTo>
                    <a:cubicBezTo>
                      <a:pt x="274906" y="135045"/>
                      <a:pt x="267123" y="141218"/>
                      <a:pt x="258693" y="146399"/>
                    </a:cubicBezTo>
                    <a:lnTo>
                      <a:pt x="291006" y="165449"/>
                    </a:lnTo>
                    <a:lnTo>
                      <a:pt x="273329" y="175641"/>
                    </a:lnTo>
                    <a:lnTo>
                      <a:pt x="240731" y="156591"/>
                    </a:lnTo>
                    <a:cubicBezTo>
                      <a:pt x="225230" y="164335"/>
                      <a:pt x="208988" y="170488"/>
                      <a:pt x="192262" y="174974"/>
                    </a:cubicBezTo>
                    <a:cubicBezTo>
                      <a:pt x="174756" y="179661"/>
                      <a:pt x="156888" y="182842"/>
                      <a:pt x="138850" y="184499"/>
                    </a:cubicBezTo>
                    <a:lnTo>
                      <a:pt x="121839" y="153924"/>
                    </a:lnTo>
                    <a:cubicBezTo>
                      <a:pt x="126609" y="153800"/>
                      <a:pt x="131371" y="153419"/>
                      <a:pt x="136094" y="152781"/>
                    </a:cubicBezTo>
                    <a:cubicBezTo>
                      <a:pt x="143251" y="151962"/>
                      <a:pt x="150359" y="150752"/>
                      <a:pt x="157383" y="149161"/>
                    </a:cubicBezTo>
                    <a:cubicBezTo>
                      <a:pt x="165176" y="147447"/>
                      <a:pt x="173444" y="145351"/>
                      <a:pt x="182188" y="142780"/>
                    </a:cubicBezTo>
                    <a:cubicBezTo>
                      <a:pt x="190684" y="140227"/>
                      <a:pt x="198971" y="137046"/>
                      <a:pt x="206992" y="133255"/>
                    </a:cubicBezTo>
                    <a:lnTo>
                      <a:pt x="156527" y="104013"/>
                    </a:lnTo>
                    <a:lnTo>
                      <a:pt x="149875" y="106299"/>
                    </a:lnTo>
                    <a:lnTo>
                      <a:pt x="142937" y="108394"/>
                    </a:lnTo>
                    <a:cubicBezTo>
                      <a:pt x="130202" y="112585"/>
                      <a:pt x="118607" y="115919"/>
                      <a:pt x="107963" y="117919"/>
                    </a:cubicBezTo>
                    <a:cubicBezTo>
                      <a:pt x="98197" y="120196"/>
                      <a:pt x="88236" y="121539"/>
                      <a:pt x="78216" y="121920"/>
                    </a:cubicBezTo>
                    <a:cubicBezTo>
                      <a:pt x="69371" y="122234"/>
                      <a:pt x="60523" y="121396"/>
                      <a:pt x="51891" y="119443"/>
                    </a:cubicBezTo>
                    <a:cubicBezTo>
                      <a:pt x="43365" y="117462"/>
                      <a:pt x="35170" y="114252"/>
                      <a:pt x="27561" y="109918"/>
                    </a:cubicBezTo>
                    <a:cubicBezTo>
                      <a:pt x="19239" y="105499"/>
                      <a:pt x="12000" y="99288"/>
                      <a:pt x="6368" y="91726"/>
                    </a:cubicBezTo>
                    <a:cubicBezTo>
                      <a:pt x="2298" y="85992"/>
                      <a:pt x="288" y="79038"/>
                      <a:pt x="665" y="72009"/>
                    </a:cubicBezTo>
                    <a:cubicBezTo>
                      <a:pt x="1409" y="64741"/>
                      <a:pt x="4324" y="57874"/>
                      <a:pt x="9029" y="52292"/>
                    </a:cubicBezTo>
                    <a:cubicBezTo>
                      <a:pt x="14865" y="44929"/>
                      <a:pt x="21787" y="38510"/>
                      <a:pt x="29557" y="33242"/>
                    </a:cubicBezTo>
                    <a:lnTo>
                      <a:pt x="0" y="17431"/>
                    </a:lnTo>
                    <a:lnTo>
                      <a:pt x="17677" y="7239"/>
                    </a:lnTo>
                    <a:lnTo>
                      <a:pt x="47329" y="24384"/>
                    </a:lnTo>
                    <a:cubicBezTo>
                      <a:pt x="61240" y="17345"/>
                      <a:pt x="75864" y="11820"/>
                      <a:pt x="90951" y="7906"/>
                    </a:cubicBezTo>
                    <a:cubicBezTo>
                      <a:pt x="105283" y="4220"/>
                      <a:pt x="119862" y="1581"/>
                      <a:pt x="134574" y="0"/>
                    </a:cubicBezTo>
                    <a:close/>
                    <a:moveTo>
                      <a:pt x="63200" y="82867"/>
                    </a:moveTo>
                    <a:cubicBezTo>
                      <a:pt x="69850" y="86696"/>
                      <a:pt x="77520" y="88354"/>
                      <a:pt x="85154" y="87630"/>
                    </a:cubicBezTo>
                    <a:cubicBezTo>
                      <a:pt x="95480" y="86468"/>
                      <a:pt x="105647" y="84163"/>
                      <a:pt x="115471" y="80772"/>
                    </a:cubicBezTo>
                    <a:lnTo>
                      <a:pt x="67952" y="53245"/>
                    </a:lnTo>
                    <a:cubicBezTo>
                      <a:pt x="50465" y="65056"/>
                      <a:pt x="48849" y="74581"/>
                      <a:pt x="63200" y="82867"/>
                    </a:cubicBezTo>
                    <a:close/>
                    <a:moveTo>
                      <a:pt x="229992" y="96774"/>
                    </a:moveTo>
                    <a:cubicBezTo>
                      <a:pt x="222731" y="92840"/>
                      <a:pt x="214405" y="91335"/>
                      <a:pt x="206232" y="92488"/>
                    </a:cubicBezTo>
                    <a:cubicBezTo>
                      <a:pt x="194961" y="94002"/>
                      <a:pt x="183832" y="96460"/>
                      <a:pt x="172969" y="99822"/>
                    </a:cubicBezTo>
                    <a:lnTo>
                      <a:pt x="220488" y="127254"/>
                    </a:lnTo>
                    <a:cubicBezTo>
                      <a:pt x="240512" y="114871"/>
                      <a:pt x="243677" y="104708"/>
                      <a:pt x="229992" y="96774"/>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5" name="Google Shape;1245;p27"/>
            <p:cNvGrpSpPr/>
            <p:nvPr/>
          </p:nvGrpSpPr>
          <p:grpSpPr>
            <a:xfrm>
              <a:off x="2665504" y="2962052"/>
              <a:ext cx="883852" cy="621125"/>
              <a:chOff x="4475129" y="3704177"/>
              <a:chExt cx="883852" cy="621125"/>
            </a:xfrm>
          </p:grpSpPr>
          <p:sp>
            <p:nvSpPr>
              <p:cNvPr id="1246" name="Google Shape;1246;p27"/>
              <p:cNvSpPr/>
              <p:nvPr/>
            </p:nvSpPr>
            <p:spPr>
              <a:xfrm>
                <a:off x="4475129" y="381381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27"/>
              <p:cNvSpPr/>
              <p:nvPr/>
            </p:nvSpPr>
            <p:spPr>
              <a:xfrm>
                <a:off x="4475224" y="3956875"/>
                <a:ext cx="87339" cy="116490"/>
              </a:xfrm>
              <a:custGeom>
                <a:avLst/>
                <a:gdLst/>
                <a:ahLst/>
                <a:cxnLst/>
                <a:rect l="l" t="t" r="r" b="b"/>
                <a:pathLst>
                  <a:path w="87339" h="116490" extrusionOk="0">
                    <a:moveTo>
                      <a:pt x="0" y="116491"/>
                    </a:moveTo>
                    <a:lnTo>
                      <a:pt x="0" y="0"/>
                    </a:lnTo>
                    <a:lnTo>
                      <a:pt x="87340" y="78009"/>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27"/>
              <p:cNvSpPr/>
              <p:nvPr/>
            </p:nvSpPr>
            <p:spPr>
              <a:xfrm>
                <a:off x="5292454" y="3959923"/>
                <a:ext cx="66431" cy="157162"/>
              </a:xfrm>
              <a:custGeom>
                <a:avLst/>
                <a:gdLst/>
                <a:ahLst/>
                <a:cxnLst/>
                <a:rect l="l" t="t" r="r" b="b"/>
                <a:pathLst>
                  <a:path w="66431" h="157162" extrusionOk="0">
                    <a:moveTo>
                      <a:pt x="66432" y="0"/>
                    </a:moveTo>
                    <a:lnTo>
                      <a:pt x="66432" y="109633"/>
                    </a:lnTo>
                    <a:lnTo>
                      <a:pt x="21859" y="157163"/>
                    </a:lnTo>
                    <a:lnTo>
                      <a:pt x="0" y="31623"/>
                    </a:lnTo>
                    <a:lnTo>
                      <a:pt x="66432"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9" name="Google Shape;1249;p27"/>
              <p:cNvSpPr/>
              <p:nvPr/>
            </p:nvSpPr>
            <p:spPr>
              <a:xfrm>
                <a:off x="4475129" y="370417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0" name="Google Shape;1250;p27"/>
              <p:cNvSpPr/>
              <p:nvPr/>
            </p:nvSpPr>
            <p:spPr>
              <a:xfrm>
                <a:off x="4600749" y="3773876"/>
                <a:ext cx="632686" cy="366022"/>
              </a:xfrm>
              <a:custGeom>
                <a:avLst/>
                <a:gdLst/>
                <a:ahLst/>
                <a:cxnLst/>
                <a:rect l="l" t="t" r="r" b="b"/>
                <a:pathLst>
                  <a:path w="632686" h="366022" extrusionOk="0">
                    <a:moveTo>
                      <a:pt x="632116" y="194048"/>
                    </a:moveTo>
                    <a:cubicBezTo>
                      <a:pt x="627555" y="237101"/>
                      <a:pt x="596952" y="279773"/>
                      <a:pt x="540025" y="312444"/>
                    </a:cubicBezTo>
                    <a:cubicBezTo>
                      <a:pt x="416475" y="383882"/>
                      <a:pt x="216136" y="383882"/>
                      <a:pt x="92586" y="312444"/>
                    </a:cubicBezTo>
                    <a:cubicBezTo>
                      <a:pt x="35564" y="279487"/>
                      <a:pt x="4962" y="237101"/>
                      <a:pt x="590" y="194048"/>
                    </a:cubicBezTo>
                    <a:cubicBezTo>
                      <a:pt x="-4732" y="143566"/>
                      <a:pt x="25965" y="92131"/>
                      <a:pt x="92586" y="53650"/>
                    </a:cubicBezTo>
                    <a:cubicBezTo>
                      <a:pt x="216136" y="-17883"/>
                      <a:pt x="416475" y="-17883"/>
                      <a:pt x="540025" y="53650"/>
                    </a:cubicBezTo>
                    <a:cubicBezTo>
                      <a:pt x="606646" y="92131"/>
                      <a:pt x="637343" y="143566"/>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27"/>
              <p:cNvSpPr/>
              <p:nvPr/>
            </p:nvSpPr>
            <p:spPr>
              <a:xfrm>
                <a:off x="4601339" y="3795784"/>
                <a:ext cx="631526" cy="344114"/>
              </a:xfrm>
              <a:custGeom>
                <a:avLst/>
                <a:gdLst/>
                <a:ahLst/>
                <a:cxnLst/>
                <a:rect l="l" t="t" r="r" b="b"/>
                <a:pathLst>
                  <a:path w="631526" h="344114" extrusionOk="0">
                    <a:moveTo>
                      <a:pt x="631527" y="172140"/>
                    </a:moveTo>
                    <a:cubicBezTo>
                      <a:pt x="626965" y="215194"/>
                      <a:pt x="596363" y="257865"/>
                      <a:pt x="539435" y="290536"/>
                    </a:cubicBezTo>
                    <a:cubicBezTo>
                      <a:pt x="415886" y="361974"/>
                      <a:pt x="215546" y="361974"/>
                      <a:pt x="91997" y="290536"/>
                    </a:cubicBezTo>
                    <a:cubicBezTo>
                      <a:pt x="34974" y="257580"/>
                      <a:pt x="4372" y="215194"/>
                      <a:pt x="0" y="172140"/>
                    </a:cubicBezTo>
                    <a:cubicBezTo>
                      <a:pt x="4372" y="128992"/>
                      <a:pt x="35069" y="86415"/>
                      <a:pt x="91997" y="53650"/>
                    </a:cubicBezTo>
                    <a:cubicBezTo>
                      <a:pt x="215546" y="-17883"/>
                      <a:pt x="415886" y="-17883"/>
                      <a:pt x="539435" y="53650"/>
                    </a:cubicBezTo>
                    <a:cubicBezTo>
                      <a:pt x="596553" y="86606"/>
                      <a:pt x="626965" y="128992"/>
                      <a:pt x="631527"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27"/>
              <p:cNvSpPr/>
              <p:nvPr/>
            </p:nvSpPr>
            <p:spPr>
              <a:xfrm>
                <a:off x="4762903" y="3878294"/>
                <a:ext cx="294875" cy="184975"/>
              </a:xfrm>
              <a:custGeom>
                <a:avLst/>
                <a:gdLst/>
                <a:ahLst/>
                <a:cxnLst/>
                <a:rect l="l" t="t" r="r" b="b"/>
                <a:pathLst>
                  <a:path w="294875" h="184975" extrusionOk="0">
                    <a:moveTo>
                      <a:pt x="149875" y="29718"/>
                    </a:moveTo>
                    <a:cubicBezTo>
                      <a:pt x="145992" y="29661"/>
                      <a:pt x="142113" y="29946"/>
                      <a:pt x="138280" y="30575"/>
                    </a:cubicBezTo>
                    <a:cubicBezTo>
                      <a:pt x="133053" y="31337"/>
                      <a:pt x="127256" y="32385"/>
                      <a:pt x="120793" y="33718"/>
                    </a:cubicBezTo>
                    <a:cubicBezTo>
                      <a:pt x="114331" y="35052"/>
                      <a:pt x="107583" y="36862"/>
                      <a:pt x="100645" y="38957"/>
                    </a:cubicBezTo>
                    <a:cubicBezTo>
                      <a:pt x="93881" y="40976"/>
                      <a:pt x="87273" y="43491"/>
                      <a:pt x="80877" y="46482"/>
                    </a:cubicBezTo>
                    <a:lnTo>
                      <a:pt x="130867" y="75914"/>
                    </a:lnTo>
                    <a:lnTo>
                      <a:pt x="140371" y="72676"/>
                    </a:lnTo>
                    <a:cubicBezTo>
                      <a:pt x="153296" y="68389"/>
                      <a:pt x="165461" y="64770"/>
                      <a:pt x="176960" y="61722"/>
                    </a:cubicBezTo>
                    <a:cubicBezTo>
                      <a:pt x="187719" y="58836"/>
                      <a:pt x="198734" y="57017"/>
                      <a:pt x="209844" y="56292"/>
                    </a:cubicBezTo>
                    <a:cubicBezTo>
                      <a:pt x="219965" y="55607"/>
                      <a:pt x="230125" y="56274"/>
                      <a:pt x="240066" y="58293"/>
                    </a:cubicBezTo>
                    <a:cubicBezTo>
                      <a:pt x="250273" y="60503"/>
                      <a:pt x="260052" y="64322"/>
                      <a:pt x="269052" y="69628"/>
                    </a:cubicBezTo>
                    <a:cubicBezTo>
                      <a:pt x="277834" y="74019"/>
                      <a:pt x="285351" y="80572"/>
                      <a:pt x="290911" y="88678"/>
                    </a:cubicBezTo>
                    <a:cubicBezTo>
                      <a:pt x="294627" y="94602"/>
                      <a:pt x="295796" y="101784"/>
                      <a:pt x="294142" y="108585"/>
                    </a:cubicBezTo>
                    <a:cubicBezTo>
                      <a:pt x="292032" y="116081"/>
                      <a:pt x="287927" y="122863"/>
                      <a:pt x="282262" y="128206"/>
                    </a:cubicBezTo>
                    <a:cubicBezTo>
                      <a:pt x="275287" y="135236"/>
                      <a:pt x="267503" y="141408"/>
                      <a:pt x="259073" y="146590"/>
                    </a:cubicBezTo>
                    <a:lnTo>
                      <a:pt x="291386" y="165640"/>
                    </a:lnTo>
                    <a:lnTo>
                      <a:pt x="273424" y="175641"/>
                    </a:lnTo>
                    <a:lnTo>
                      <a:pt x="240826" y="156591"/>
                    </a:lnTo>
                    <a:cubicBezTo>
                      <a:pt x="225325" y="164335"/>
                      <a:pt x="209083" y="170488"/>
                      <a:pt x="192357" y="174974"/>
                    </a:cubicBezTo>
                    <a:cubicBezTo>
                      <a:pt x="174870" y="179813"/>
                      <a:pt x="157003" y="183156"/>
                      <a:pt x="138945" y="184975"/>
                    </a:cubicBezTo>
                    <a:lnTo>
                      <a:pt x="121934" y="154400"/>
                    </a:lnTo>
                    <a:cubicBezTo>
                      <a:pt x="125070" y="154400"/>
                      <a:pt x="129727" y="154400"/>
                      <a:pt x="136094" y="153352"/>
                    </a:cubicBezTo>
                    <a:cubicBezTo>
                      <a:pt x="142462" y="152305"/>
                      <a:pt x="149590" y="151352"/>
                      <a:pt x="157478" y="149638"/>
                    </a:cubicBezTo>
                    <a:cubicBezTo>
                      <a:pt x="165366" y="147923"/>
                      <a:pt x="173539" y="145828"/>
                      <a:pt x="182283" y="143256"/>
                    </a:cubicBezTo>
                    <a:cubicBezTo>
                      <a:pt x="190769" y="140684"/>
                      <a:pt x="199057" y="137503"/>
                      <a:pt x="207087" y="133731"/>
                    </a:cubicBezTo>
                    <a:lnTo>
                      <a:pt x="156527" y="104489"/>
                    </a:lnTo>
                    <a:lnTo>
                      <a:pt x="149970" y="106775"/>
                    </a:lnTo>
                    <a:lnTo>
                      <a:pt x="143032" y="108966"/>
                    </a:lnTo>
                    <a:cubicBezTo>
                      <a:pt x="130297" y="113062"/>
                      <a:pt x="118702" y="116396"/>
                      <a:pt x="108058" y="118491"/>
                    </a:cubicBezTo>
                    <a:cubicBezTo>
                      <a:pt x="98291" y="120767"/>
                      <a:pt x="88331" y="122101"/>
                      <a:pt x="78311" y="122491"/>
                    </a:cubicBezTo>
                    <a:cubicBezTo>
                      <a:pt x="69466" y="122806"/>
                      <a:pt x="60618" y="121968"/>
                      <a:pt x="51986" y="120015"/>
                    </a:cubicBezTo>
                    <a:cubicBezTo>
                      <a:pt x="43454" y="118053"/>
                      <a:pt x="35257" y="114843"/>
                      <a:pt x="27656" y="110490"/>
                    </a:cubicBezTo>
                    <a:cubicBezTo>
                      <a:pt x="19316" y="106099"/>
                      <a:pt x="12072" y="99879"/>
                      <a:pt x="6463" y="92297"/>
                    </a:cubicBezTo>
                    <a:cubicBezTo>
                      <a:pt x="2407" y="86592"/>
                      <a:pt x="397" y="79677"/>
                      <a:pt x="760" y="72676"/>
                    </a:cubicBezTo>
                    <a:cubicBezTo>
                      <a:pt x="1486" y="65379"/>
                      <a:pt x="4402" y="58464"/>
                      <a:pt x="9124" y="52864"/>
                    </a:cubicBezTo>
                    <a:cubicBezTo>
                      <a:pt x="14936" y="45482"/>
                      <a:pt x="21863" y="39052"/>
                      <a:pt x="29652" y="33814"/>
                    </a:cubicBezTo>
                    <a:lnTo>
                      <a:pt x="0" y="17431"/>
                    </a:lnTo>
                    <a:lnTo>
                      <a:pt x="17582" y="7239"/>
                    </a:lnTo>
                    <a:lnTo>
                      <a:pt x="47234" y="24479"/>
                    </a:lnTo>
                    <a:cubicBezTo>
                      <a:pt x="61137" y="17393"/>
                      <a:pt x="75762" y="11839"/>
                      <a:pt x="90856" y="7906"/>
                    </a:cubicBezTo>
                    <a:cubicBezTo>
                      <a:pt x="105192" y="4238"/>
                      <a:pt x="119769" y="1591"/>
                      <a:pt x="134479" y="0"/>
                    </a:cubicBezTo>
                    <a:close/>
                    <a:moveTo>
                      <a:pt x="63485" y="83058"/>
                    </a:moveTo>
                    <a:cubicBezTo>
                      <a:pt x="70169" y="86887"/>
                      <a:pt x="77870" y="88544"/>
                      <a:pt x="85534" y="87821"/>
                    </a:cubicBezTo>
                    <a:cubicBezTo>
                      <a:pt x="95830" y="86668"/>
                      <a:pt x="105967" y="84363"/>
                      <a:pt x="115756" y="80963"/>
                    </a:cubicBezTo>
                    <a:lnTo>
                      <a:pt x="68237" y="53435"/>
                    </a:lnTo>
                    <a:cubicBezTo>
                      <a:pt x="50370" y="65056"/>
                      <a:pt x="48849" y="74581"/>
                      <a:pt x="63105" y="83058"/>
                    </a:cubicBezTo>
                    <a:close/>
                    <a:moveTo>
                      <a:pt x="230372" y="96964"/>
                    </a:moveTo>
                    <a:cubicBezTo>
                      <a:pt x="223092" y="93002"/>
                      <a:pt x="214710" y="91526"/>
                      <a:pt x="206517" y="92773"/>
                    </a:cubicBezTo>
                    <a:cubicBezTo>
                      <a:pt x="195274" y="94202"/>
                      <a:pt x="184174" y="96631"/>
                      <a:pt x="173349" y="100013"/>
                    </a:cubicBezTo>
                    <a:lnTo>
                      <a:pt x="220868" y="127444"/>
                    </a:lnTo>
                    <a:cubicBezTo>
                      <a:pt x="240636" y="115062"/>
                      <a:pt x="243677" y="104899"/>
                      <a:pt x="229992" y="969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27"/>
              <p:cNvSpPr/>
              <p:nvPr/>
            </p:nvSpPr>
            <p:spPr>
              <a:xfrm>
                <a:off x="4885122" y="4015740"/>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27"/>
              <p:cNvSpPr/>
              <p:nvPr/>
            </p:nvSpPr>
            <p:spPr>
              <a:xfrm>
                <a:off x="5012188" y="4026598"/>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27"/>
              <p:cNvSpPr/>
              <p:nvPr/>
            </p:nvSpPr>
            <p:spPr>
              <a:xfrm>
                <a:off x="5026348" y="3963352"/>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6" name="Google Shape;1256;p27"/>
              <p:cNvSpPr/>
              <p:nvPr/>
            </p:nvSpPr>
            <p:spPr>
              <a:xfrm>
                <a:off x="4927509" y="3969734"/>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7" y="20860"/>
                    </a:cubicBezTo>
                    <a:cubicBezTo>
                      <a:pt x="15586" y="2019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7" name="Google Shape;1257;p27"/>
              <p:cNvSpPr/>
              <p:nvPr/>
            </p:nvSpPr>
            <p:spPr>
              <a:xfrm>
                <a:off x="4830855" y="3914584"/>
                <a:ext cx="58543" cy="38957"/>
              </a:xfrm>
              <a:custGeom>
                <a:avLst/>
                <a:gdLst/>
                <a:ahLst/>
                <a:cxnLst/>
                <a:rect l="l" t="t" r="r" b="b"/>
                <a:pathLst>
                  <a:path w="58543" h="38957" extrusionOk="0">
                    <a:moveTo>
                      <a:pt x="0" y="11144"/>
                    </a:moveTo>
                    <a:lnTo>
                      <a:pt x="49040" y="38957"/>
                    </a:lnTo>
                    <a:lnTo>
                      <a:pt x="58543" y="31718"/>
                    </a:lnTo>
                    <a:cubicBezTo>
                      <a:pt x="58543" y="31718"/>
                      <a:pt x="52461" y="24574"/>
                      <a:pt x="51986" y="23908"/>
                    </a:cubicBezTo>
                    <a:cubicBezTo>
                      <a:pt x="47584" y="18878"/>
                      <a:pt x="42420" y="14573"/>
                      <a:pt x="36685" y="11144"/>
                    </a:cubicBezTo>
                    <a:cubicBezTo>
                      <a:pt x="33073" y="10477"/>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27"/>
              <p:cNvSpPr/>
              <p:nvPr/>
            </p:nvSpPr>
            <p:spPr>
              <a:xfrm>
                <a:off x="4885122" y="3883437"/>
                <a:ext cx="27275" cy="24574"/>
              </a:xfrm>
              <a:custGeom>
                <a:avLst/>
                <a:gdLst/>
                <a:ahLst/>
                <a:cxnLst/>
                <a:rect l="l" t="t"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27"/>
              <p:cNvSpPr/>
              <p:nvPr/>
            </p:nvSpPr>
            <p:spPr>
              <a:xfrm>
                <a:off x="4762903" y="3878389"/>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27"/>
              <p:cNvSpPr/>
              <p:nvPr/>
            </p:nvSpPr>
            <p:spPr>
              <a:xfrm>
                <a:off x="4763854" y="3936015"/>
                <a:ext cx="29936" cy="30289"/>
              </a:xfrm>
              <a:custGeom>
                <a:avLst/>
                <a:gdLst/>
                <a:ahLst/>
                <a:cxnLst/>
                <a:rect l="l" t="t" r="r" b="b"/>
                <a:pathLst>
                  <a:path w="29936" h="30289" extrusionOk="0">
                    <a:moveTo>
                      <a:pt x="0" y="17812"/>
                    </a:moveTo>
                    <a:lnTo>
                      <a:pt x="0" y="0"/>
                    </a:lnTo>
                    <a:lnTo>
                      <a:pt x="29937" y="0"/>
                    </a:lnTo>
                    <a:lnTo>
                      <a:pt x="22619" y="15907"/>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1" name="Google Shape;1261;p27"/>
              <p:cNvSpPr/>
              <p:nvPr/>
            </p:nvSpPr>
            <p:spPr>
              <a:xfrm>
                <a:off x="4762618" y="3860577"/>
                <a:ext cx="295161" cy="185547"/>
              </a:xfrm>
              <a:custGeom>
                <a:avLst/>
                <a:gdLst/>
                <a:ahLst/>
                <a:cxnLst/>
                <a:rect l="l" t="t" r="r" b="b"/>
                <a:pathLst>
                  <a:path w="295161" h="185547" extrusionOk="0">
                    <a:moveTo>
                      <a:pt x="150160" y="30194"/>
                    </a:moveTo>
                    <a:cubicBezTo>
                      <a:pt x="146275" y="30185"/>
                      <a:pt x="142396" y="30499"/>
                      <a:pt x="138565" y="31147"/>
                    </a:cubicBezTo>
                    <a:cubicBezTo>
                      <a:pt x="133338" y="31909"/>
                      <a:pt x="127541" y="32956"/>
                      <a:pt x="121078" y="34290"/>
                    </a:cubicBezTo>
                    <a:cubicBezTo>
                      <a:pt x="114616" y="35623"/>
                      <a:pt x="107868" y="37433"/>
                      <a:pt x="100930" y="39529"/>
                    </a:cubicBezTo>
                    <a:cubicBezTo>
                      <a:pt x="94166" y="41548"/>
                      <a:pt x="87558" y="44063"/>
                      <a:pt x="81162"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567" y="61017"/>
                      <a:pt x="260366" y="64846"/>
                      <a:pt x="269337" y="70199"/>
                    </a:cubicBezTo>
                    <a:cubicBezTo>
                      <a:pt x="278119" y="74590"/>
                      <a:pt x="285636" y="81144"/>
                      <a:pt x="291196" y="89249"/>
                    </a:cubicBezTo>
                    <a:cubicBezTo>
                      <a:pt x="294912" y="95174"/>
                      <a:pt x="296081" y="102356"/>
                      <a:pt x="294427" y="109156"/>
                    </a:cubicBezTo>
                    <a:cubicBezTo>
                      <a:pt x="292289" y="116643"/>
                      <a:pt x="288183" y="123425"/>
                      <a:pt x="282548" y="128778"/>
                    </a:cubicBezTo>
                    <a:cubicBezTo>
                      <a:pt x="275572" y="135807"/>
                      <a:pt x="267788" y="141980"/>
                      <a:pt x="259358" y="147161"/>
                    </a:cubicBezTo>
                    <a:lnTo>
                      <a:pt x="291671" y="166211"/>
                    </a:lnTo>
                    <a:lnTo>
                      <a:pt x="273709" y="176213"/>
                    </a:lnTo>
                    <a:lnTo>
                      <a:pt x="241111" y="157163"/>
                    </a:lnTo>
                    <a:cubicBezTo>
                      <a:pt x="225591" y="164868"/>
                      <a:pt x="209359" y="171022"/>
                      <a:pt x="192642" y="175546"/>
                    </a:cubicBezTo>
                    <a:cubicBezTo>
                      <a:pt x="175155" y="180384"/>
                      <a:pt x="157288" y="183728"/>
                      <a:pt x="139230" y="185547"/>
                    </a:cubicBezTo>
                    <a:lnTo>
                      <a:pt x="122219" y="154972"/>
                    </a:lnTo>
                    <a:cubicBezTo>
                      <a:pt x="126956" y="154848"/>
                      <a:pt x="131684" y="154467"/>
                      <a:pt x="136379" y="153829"/>
                    </a:cubicBezTo>
                    <a:cubicBezTo>
                      <a:pt x="143567" y="153010"/>
                      <a:pt x="150702" y="151800"/>
                      <a:pt x="157763" y="150209"/>
                    </a:cubicBezTo>
                    <a:cubicBezTo>
                      <a:pt x="165556" y="148495"/>
                      <a:pt x="173824" y="146399"/>
                      <a:pt x="182568" y="143828"/>
                    </a:cubicBezTo>
                    <a:cubicBezTo>
                      <a:pt x="191055" y="141256"/>
                      <a:pt x="199342" y="138074"/>
                      <a:pt x="207373" y="134303"/>
                    </a:cubicBezTo>
                    <a:lnTo>
                      <a:pt x="156812" y="105061"/>
                    </a:lnTo>
                    <a:lnTo>
                      <a:pt x="150255" y="107347"/>
                    </a:lnTo>
                    <a:lnTo>
                      <a:pt x="143317" y="109442"/>
                    </a:lnTo>
                    <a:cubicBezTo>
                      <a:pt x="130582" y="113633"/>
                      <a:pt x="118987" y="116967"/>
                      <a:pt x="108343" y="118967"/>
                    </a:cubicBezTo>
                    <a:cubicBezTo>
                      <a:pt x="98576" y="121244"/>
                      <a:pt x="88616" y="122577"/>
                      <a:pt x="78596" y="122968"/>
                    </a:cubicBezTo>
                    <a:cubicBezTo>
                      <a:pt x="69751" y="123282"/>
                      <a:pt x="60903" y="122444"/>
                      <a:pt x="52271" y="120491"/>
                    </a:cubicBezTo>
                    <a:cubicBezTo>
                      <a:pt x="43728" y="118567"/>
                      <a:pt x="35526" y="115348"/>
                      <a:pt x="27941" y="110966"/>
                    </a:cubicBezTo>
                    <a:cubicBezTo>
                      <a:pt x="19562" y="106632"/>
                      <a:pt x="12305" y="100403"/>
                      <a:pt x="6748" y="92773"/>
                    </a:cubicBezTo>
                    <a:cubicBezTo>
                      <a:pt x="2672" y="87078"/>
                      <a:pt x="660" y="80153"/>
                      <a:pt x="1045" y="73152"/>
                    </a:cubicBezTo>
                    <a:cubicBezTo>
                      <a:pt x="1789" y="65856"/>
                      <a:pt x="4703" y="58950"/>
                      <a:pt x="9409" y="53340"/>
                    </a:cubicBezTo>
                    <a:cubicBezTo>
                      <a:pt x="15218" y="45958"/>
                      <a:pt x="22145" y="39529"/>
                      <a:pt x="29937" y="34290"/>
                    </a:cubicBezTo>
                    <a:lnTo>
                      <a:pt x="0" y="16954"/>
                    </a:lnTo>
                    <a:lnTo>
                      <a:pt x="17582" y="6763"/>
                    </a:lnTo>
                    <a:lnTo>
                      <a:pt x="47234" y="23908"/>
                    </a:lnTo>
                    <a:cubicBezTo>
                      <a:pt x="61159" y="17021"/>
                      <a:pt x="75784" y="11649"/>
                      <a:pt x="90856" y="7906"/>
                    </a:cubicBezTo>
                    <a:cubicBezTo>
                      <a:pt x="105192" y="4239"/>
                      <a:pt x="119769" y="1591"/>
                      <a:pt x="134479" y="0"/>
                    </a:cubicBezTo>
                    <a:close/>
                    <a:moveTo>
                      <a:pt x="63770" y="83629"/>
                    </a:moveTo>
                    <a:cubicBezTo>
                      <a:pt x="70454" y="87459"/>
                      <a:pt x="78155" y="89116"/>
                      <a:pt x="85819" y="88392"/>
                    </a:cubicBezTo>
                    <a:cubicBezTo>
                      <a:pt x="96108" y="87192"/>
                      <a:pt x="106239" y="84887"/>
                      <a:pt x="116041" y="81534"/>
                    </a:cubicBezTo>
                    <a:lnTo>
                      <a:pt x="68522" y="54007"/>
                    </a:lnTo>
                    <a:cubicBezTo>
                      <a:pt x="50655" y="65437"/>
                      <a:pt x="49135" y="75343"/>
                      <a:pt x="63390" y="83629"/>
                    </a:cubicBezTo>
                    <a:close/>
                    <a:moveTo>
                      <a:pt x="230657" y="97536"/>
                    </a:moveTo>
                    <a:cubicBezTo>
                      <a:pt x="223387" y="93536"/>
                      <a:pt x="215004" y="92030"/>
                      <a:pt x="206802" y="93250"/>
                    </a:cubicBezTo>
                    <a:cubicBezTo>
                      <a:pt x="195559" y="94764"/>
                      <a:pt x="184469" y="97222"/>
                      <a:pt x="173634" y="100584"/>
                    </a:cubicBezTo>
                    <a:lnTo>
                      <a:pt x="221153" y="127921"/>
                    </a:lnTo>
                    <a:cubicBezTo>
                      <a:pt x="240731" y="115634"/>
                      <a:pt x="243962" y="105442"/>
                      <a:pt x="230277"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2" name="Google Shape;1262;p27"/>
            <p:cNvGrpSpPr/>
            <p:nvPr/>
          </p:nvGrpSpPr>
          <p:grpSpPr>
            <a:xfrm>
              <a:off x="2665504" y="2818605"/>
              <a:ext cx="883852" cy="621125"/>
              <a:chOff x="4475129" y="3560730"/>
              <a:chExt cx="883852" cy="621125"/>
            </a:xfrm>
          </p:grpSpPr>
          <p:sp>
            <p:nvSpPr>
              <p:cNvPr id="1263" name="Google Shape;1263;p27"/>
              <p:cNvSpPr/>
              <p:nvPr/>
            </p:nvSpPr>
            <p:spPr>
              <a:xfrm>
                <a:off x="4475129" y="367036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27"/>
              <p:cNvSpPr/>
              <p:nvPr/>
            </p:nvSpPr>
            <p:spPr>
              <a:xfrm>
                <a:off x="4475224" y="3813428"/>
                <a:ext cx="87339" cy="116586"/>
              </a:xfrm>
              <a:custGeom>
                <a:avLst/>
                <a:gdLst/>
                <a:ahLst/>
                <a:cxnLst/>
                <a:rect l="l" t="t" r="r" b="b"/>
                <a:pathLst>
                  <a:path w="87339" h="116586" extrusionOk="0">
                    <a:moveTo>
                      <a:pt x="0" y="116586"/>
                    </a:moveTo>
                    <a:lnTo>
                      <a:pt x="0" y="0"/>
                    </a:lnTo>
                    <a:lnTo>
                      <a:pt x="87340"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27"/>
              <p:cNvSpPr/>
              <p:nvPr/>
            </p:nvSpPr>
            <p:spPr>
              <a:xfrm>
                <a:off x="5292454" y="3816476"/>
                <a:ext cx="66431" cy="157067"/>
              </a:xfrm>
              <a:custGeom>
                <a:avLst/>
                <a:gdLst/>
                <a:ahLst/>
                <a:cxnLst/>
                <a:rect l="l" t="t"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6" name="Google Shape;1266;p27"/>
              <p:cNvSpPr/>
              <p:nvPr/>
            </p:nvSpPr>
            <p:spPr>
              <a:xfrm>
                <a:off x="4475129" y="356073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7" name="Google Shape;1267;p27"/>
              <p:cNvSpPr/>
              <p:nvPr/>
            </p:nvSpPr>
            <p:spPr>
              <a:xfrm>
                <a:off x="4600749" y="3630358"/>
                <a:ext cx="632686" cy="366093"/>
              </a:xfrm>
              <a:custGeom>
                <a:avLst/>
                <a:gdLst/>
                <a:ahLst/>
                <a:cxnLst/>
                <a:rect l="l" t="t" r="r" b="b"/>
                <a:pathLst>
                  <a:path w="632686" h="366093" extrusionOk="0">
                    <a:moveTo>
                      <a:pt x="632116" y="194119"/>
                    </a:moveTo>
                    <a:cubicBezTo>
                      <a:pt x="627555" y="237173"/>
                      <a:pt x="596952" y="279844"/>
                      <a:pt x="540025" y="312515"/>
                    </a:cubicBezTo>
                    <a:cubicBezTo>
                      <a:pt x="416475" y="383953"/>
                      <a:pt x="216136" y="383953"/>
                      <a:pt x="92586" y="312515"/>
                    </a:cubicBezTo>
                    <a:cubicBezTo>
                      <a:pt x="35564" y="279559"/>
                      <a:pt x="4962" y="237173"/>
                      <a:pt x="590" y="194119"/>
                    </a:cubicBezTo>
                    <a:cubicBezTo>
                      <a:pt x="-4732" y="143637"/>
                      <a:pt x="25965" y="92202"/>
                      <a:pt x="92586" y="53721"/>
                    </a:cubicBezTo>
                    <a:cubicBezTo>
                      <a:pt x="216136" y="-17907"/>
                      <a:pt x="416475" y="-17907"/>
                      <a:pt x="540025" y="53721"/>
                    </a:cubicBezTo>
                    <a:cubicBezTo>
                      <a:pt x="606646" y="92202"/>
                      <a:pt x="637343" y="143637"/>
                      <a:pt x="632116" y="19411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8" name="Google Shape;1268;p27"/>
              <p:cNvSpPr/>
              <p:nvPr/>
            </p:nvSpPr>
            <p:spPr>
              <a:xfrm>
                <a:off x="4601339" y="3652337"/>
                <a:ext cx="631526" cy="344114"/>
              </a:xfrm>
              <a:custGeom>
                <a:avLst/>
                <a:gdLst/>
                <a:ahLst/>
                <a:cxnLst/>
                <a:rect l="l" t="t" r="r" b="b"/>
                <a:pathLst>
                  <a:path w="631526" h="344114" extrusionOk="0">
                    <a:moveTo>
                      <a:pt x="631527" y="172140"/>
                    </a:moveTo>
                    <a:cubicBezTo>
                      <a:pt x="626965" y="215194"/>
                      <a:pt x="596363" y="257865"/>
                      <a:pt x="539435" y="290536"/>
                    </a:cubicBezTo>
                    <a:cubicBezTo>
                      <a:pt x="415886" y="361974"/>
                      <a:pt x="215546" y="361974"/>
                      <a:pt x="91997" y="290536"/>
                    </a:cubicBezTo>
                    <a:cubicBezTo>
                      <a:pt x="34974" y="257580"/>
                      <a:pt x="4372" y="215194"/>
                      <a:pt x="0" y="172140"/>
                    </a:cubicBezTo>
                    <a:cubicBezTo>
                      <a:pt x="4372" y="128992"/>
                      <a:pt x="35069" y="86415"/>
                      <a:pt x="91997" y="53649"/>
                    </a:cubicBezTo>
                    <a:cubicBezTo>
                      <a:pt x="215546" y="-17883"/>
                      <a:pt x="415886" y="-17883"/>
                      <a:pt x="539435" y="53649"/>
                    </a:cubicBezTo>
                    <a:cubicBezTo>
                      <a:pt x="596553" y="86606"/>
                      <a:pt x="626965" y="129088"/>
                      <a:pt x="631527"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9" name="Google Shape;1269;p27"/>
              <p:cNvSpPr/>
              <p:nvPr/>
            </p:nvSpPr>
            <p:spPr>
              <a:xfrm>
                <a:off x="4762618" y="3735419"/>
                <a:ext cx="295161" cy="184403"/>
              </a:xfrm>
              <a:custGeom>
                <a:avLst/>
                <a:gdLst/>
                <a:ahLst/>
                <a:cxnLst/>
                <a:rect l="l" t="t" r="r" b="b"/>
                <a:pathLst>
                  <a:path w="295161" h="184403" extrusionOk="0">
                    <a:moveTo>
                      <a:pt x="150160" y="29146"/>
                    </a:moveTo>
                    <a:cubicBezTo>
                      <a:pt x="146278" y="29089"/>
                      <a:pt x="142398" y="29375"/>
                      <a:pt x="138565" y="30004"/>
                    </a:cubicBezTo>
                    <a:cubicBezTo>
                      <a:pt x="133338" y="30766"/>
                      <a:pt x="127541" y="31813"/>
                      <a:pt x="121078" y="33147"/>
                    </a:cubicBezTo>
                    <a:cubicBezTo>
                      <a:pt x="114616" y="34480"/>
                      <a:pt x="107868" y="36290"/>
                      <a:pt x="100930" y="38386"/>
                    </a:cubicBezTo>
                    <a:cubicBezTo>
                      <a:pt x="94166" y="40405"/>
                      <a:pt x="87558" y="42919"/>
                      <a:pt x="81162" y="45910"/>
                    </a:cubicBezTo>
                    <a:lnTo>
                      <a:pt x="131152" y="75342"/>
                    </a:lnTo>
                    <a:lnTo>
                      <a:pt x="140656" y="72104"/>
                    </a:lnTo>
                    <a:cubicBezTo>
                      <a:pt x="153581" y="67818"/>
                      <a:pt x="165746" y="64198"/>
                      <a:pt x="177246" y="61150"/>
                    </a:cubicBezTo>
                    <a:cubicBezTo>
                      <a:pt x="187994" y="58217"/>
                      <a:pt x="199009" y="56397"/>
                      <a:pt x="210129" y="55721"/>
                    </a:cubicBezTo>
                    <a:cubicBezTo>
                      <a:pt x="220250" y="55035"/>
                      <a:pt x="230410" y="55702"/>
                      <a:pt x="240351" y="57721"/>
                    </a:cubicBezTo>
                    <a:cubicBezTo>
                      <a:pt x="250558" y="59931"/>
                      <a:pt x="260337" y="63751"/>
                      <a:pt x="269337" y="69056"/>
                    </a:cubicBezTo>
                    <a:cubicBezTo>
                      <a:pt x="278119" y="73447"/>
                      <a:pt x="285636" y="80000"/>
                      <a:pt x="291196" y="88106"/>
                    </a:cubicBezTo>
                    <a:cubicBezTo>
                      <a:pt x="294912" y="94031"/>
                      <a:pt x="296081" y="101212"/>
                      <a:pt x="294427" y="108013"/>
                    </a:cubicBezTo>
                    <a:cubicBezTo>
                      <a:pt x="292289" y="115500"/>
                      <a:pt x="288183" y="122282"/>
                      <a:pt x="282548" y="127635"/>
                    </a:cubicBezTo>
                    <a:cubicBezTo>
                      <a:pt x="275572" y="134664"/>
                      <a:pt x="267788" y="140836"/>
                      <a:pt x="259358" y="146018"/>
                    </a:cubicBezTo>
                    <a:lnTo>
                      <a:pt x="291671" y="165068"/>
                    </a:lnTo>
                    <a:lnTo>
                      <a:pt x="273709" y="175069"/>
                    </a:lnTo>
                    <a:lnTo>
                      <a:pt x="241111" y="156019"/>
                    </a:lnTo>
                    <a:cubicBezTo>
                      <a:pt x="225610" y="163763"/>
                      <a:pt x="209368" y="169916"/>
                      <a:pt x="192642" y="174403"/>
                    </a:cubicBezTo>
                    <a:cubicBezTo>
                      <a:pt x="175155" y="179241"/>
                      <a:pt x="157288" y="182585"/>
                      <a:pt x="139230" y="184404"/>
                    </a:cubicBezTo>
                    <a:lnTo>
                      <a:pt x="122219" y="153829"/>
                    </a:lnTo>
                    <a:cubicBezTo>
                      <a:pt x="126956" y="153705"/>
                      <a:pt x="131684" y="153324"/>
                      <a:pt x="136379" y="152686"/>
                    </a:cubicBezTo>
                    <a:cubicBezTo>
                      <a:pt x="143567" y="151867"/>
                      <a:pt x="150702" y="150657"/>
                      <a:pt x="157763" y="149066"/>
                    </a:cubicBezTo>
                    <a:cubicBezTo>
                      <a:pt x="165556" y="147352"/>
                      <a:pt x="173824" y="145256"/>
                      <a:pt x="182568" y="142684"/>
                    </a:cubicBezTo>
                    <a:cubicBezTo>
                      <a:pt x="191055" y="140113"/>
                      <a:pt x="199342" y="136931"/>
                      <a:pt x="207373" y="133159"/>
                    </a:cubicBezTo>
                    <a:lnTo>
                      <a:pt x="156812" y="103917"/>
                    </a:lnTo>
                    <a:lnTo>
                      <a:pt x="150255" y="106204"/>
                    </a:lnTo>
                    <a:lnTo>
                      <a:pt x="143317" y="108299"/>
                    </a:lnTo>
                    <a:cubicBezTo>
                      <a:pt x="130582" y="112490"/>
                      <a:pt x="118987" y="115824"/>
                      <a:pt x="108343" y="117824"/>
                    </a:cubicBezTo>
                    <a:cubicBezTo>
                      <a:pt x="98576" y="120101"/>
                      <a:pt x="88616" y="121434"/>
                      <a:pt x="78596" y="121825"/>
                    </a:cubicBezTo>
                    <a:cubicBezTo>
                      <a:pt x="69751" y="122139"/>
                      <a:pt x="60903" y="121310"/>
                      <a:pt x="52271" y="119348"/>
                    </a:cubicBezTo>
                    <a:cubicBezTo>
                      <a:pt x="43739" y="117386"/>
                      <a:pt x="35542" y="114176"/>
                      <a:pt x="27941" y="109823"/>
                    </a:cubicBezTo>
                    <a:cubicBezTo>
                      <a:pt x="19602" y="105432"/>
                      <a:pt x="12357" y="99212"/>
                      <a:pt x="6748" y="91630"/>
                    </a:cubicBezTo>
                    <a:cubicBezTo>
                      <a:pt x="2678" y="85896"/>
                      <a:pt x="668" y="78943"/>
                      <a:pt x="1045" y="71914"/>
                    </a:cubicBezTo>
                    <a:cubicBezTo>
                      <a:pt x="1790" y="64646"/>
                      <a:pt x="4704" y="57778"/>
                      <a:pt x="9409" y="52197"/>
                    </a:cubicBezTo>
                    <a:cubicBezTo>
                      <a:pt x="15221" y="44815"/>
                      <a:pt x="22148" y="38386"/>
                      <a:pt x="29937" y="33147"/>
                    </a:cubicBezTo>
                    <a:lnTo>
                      <a:pt x="0" y="15811"/>
                    </a:lnTo>
                    <a:lnTo>
                      <a:pt x="17582" y="5620"/>
                    </a:lnTo>
                    <a:lnTo>
                      <a:pt x="47234" y="22765"/>
                    </a:lnTo>
                    <a:cubicBezTo>
                      <a:pt x="61313" y="16288"/>
                      <a:pt x="76028" y="11306"/>
                      <a:pt x="91141" y="7906"/>
                    </a:cubicBezTo>
                    <a:cubicBezTo>
                      <a:pt x="105477" y="4238"/>
                      <a:pt x="120054" y="1591"/>
                      <a:pt x="134764" y="0"/>
                    </a:cubicBezTo>
                    <a:close/>
                    <a:moveTo>
                      <a:pt x="63770" y="82486"/>
                    </a:moveTo>
                    <a:cubicBezTo>
                      <a:pt x="70454" y="86315"/>
                      <a:pt x="78155" y="87973"/>
                      <a:pt x="85819" y="87249"/>
                    </a:cubicBezTo>
                    <a:cubicBezTo>
                      <a:pt x="96116" y="86096"/>
                      <a:pt x="106252" y="83791"/>
                      <a:pt x="116041" y="80391"/>
                    </a:cubicBezTo>
                    <a:lnTo>
                      <a:pt x="68522" y="52864"/>
                    </a:lnTo>
                    <a:cubicBezTo>
                      <a:pt x="50655" y="64389"/>
                      <a:pt x="49135" y="74581"/>
                      <a:pt x="63390" y="82486"/>
                    </a:cubicBezTo>
                    <a:close/>
                    <a:moveTo>
                      <a:pt x="230657" y="96393"/>
                    </a:moveTo>
                    <a:cubicBezTo>
                      <a:pt x="223377" y="92430"/>
                      <a:pt x="214995" y="90954"/>
                      <a:pt x="206802" y="92202"/>
                    </a:cubicBezTo>
                    <a:cubicBezTo>
                      <a:pt x="195559" y="93631"/>
                      <a:pt x="184459" y="96060"/>
                      <a:pt x="173634" y="99441"/>
                    </a:cubicBezTo>
                    <a:lnTo>
                      <a:pt x="221153" y="126873"/>
                    </a:lnTo>
                    <a:cubicBezTo>
                      <a:pt x="240921" y="114490"/>
                      <a:pt x="243962" y="104327"/>
                      <a:pt x="230277" y="9639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0" name="Google Shape;1270;p27"/>
              <p:cNvSpPr/>
              <p:nvPr/>
            </p:nvSpPr>
            <p:spPr>
              <a:xfrm>
                <a:off x="4885122" y="3872293"/>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1" name="Google Shape;1271;p27"/>
              <p:cNvSpPr/>
              <p:nvPr/>
            </p:nvSpPr>
            <p:spPr>
              <a:xfrm>
                <a:off x="5012188" y="3883151"/>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27"/>
              <p:cNvSpPr/>
              <p:nvPr/>
            </p:nvSpPr>
            <p:spPr>
              <a:xfrm>
                <a:off x="5026348" y="3819906"/>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27"/>
              <p:cNvSpPr/>
              <p:nvPr/>
            </p:nvSpPr>
            <p:spPr>
              <a:xfrm>
                <a:off x="4927509" y="3826287"/>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7" y="20860"/>
                    </a:cubicBezTo>
                    <a:cubicBezTo>
                      <a:pt x="15586" y="2019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4" name="Google Shape;1274;p27"/>
              <p:cNvSpPr/>
              <p:nvPr/>
            </p:nvSpPr>
            <p:spPr>
              <a:xfrm>
                <a:off x="4830855" y="3771042"/>
                <a:ext cx="58543" cy="38957"/>
              </a:xfrm>
              <a:custGeom>
                <a:avLst/>
                <a:gdLst/>
                <a:ahLst/>
                <a:cxnLst/>
                <a:rect l="l" t="t" r="r" b="b"/>
                <a:pathLst>
                  <a:path w="58543" h="38957" extrusionOk="0">
                    <a:moveTo>
                      <a:pt x="0" y="11239"/>
                    </a:moveTo>
                    <a:lnTo>
                      <a:pt x="49040" y="38957"/>
                    </a:lnTo>
                    <a:lnTo>
                      <a:pt x="58543" y="31718"/>
                    </a:lnTo>
                    <a:cubicBezTo>
                      <a:pt x="58543" y="31718"/>
                      <a:pt x="52461" y="24574"/>
                      <a:pt x="51986" y="23908"/>
                    </a:cubicBezTo>
                    <a:cubicBezTo>
                      <a:pt x="47584" y="18878"/>
                      <a:pt x="42420" y="14573"/>
                      <a:pt x="36685" y="11144"/>
                    </a:cubicBezTo>
                    <a:cubicBezTo>
                      <a:pt x="33073" y="10478"/>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5" name="Google Shape;1275;p27"/>
              <p:cNvSpPr/>
              <p:nvPr/>
            </p:nvSpPr>
            <p:spPr>
              <a:xfrm>
                <a:off x="4885122" y="3739991"/>
                <a:ext cx="27275" cy="24574"/>
              </a:xfrm>
              <a:custGeom>
                <a:avLst/>
                <a:gdLst/>
                <a:ahLst/>
                <a:cxnLst/>
                <a:rect l="l" t="t"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6" name="Google Shape;1276;p27"/>
              <p:cNvSpPr/>
              <p:nvPr/>
            </p:nvSpPr>
            <p:spPr>
              <a:xfrm>
                <a:off x="4762903" y="3734942"/>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7" name="Google Shape;1277;p27"/>
              <p:cNvSpPr/>
              <p:nvPr/>
            </p:nvSpPr>
            <p:spPr>
              <a:xfrm>
                <a:off x="4763854" y="3792188"/>
                <a:ext cx="29936" cy="30194"/>
              </a:xfrm>
              <a:custGeom>
                <a:avLst/>
                <a:gdLst/>
                <a:ahLst/>
                <a:cxnLst/>
                <a:rect l="l" t="t" r="r" b="b"/>
                <a:pathLst>
                  <a:path w="29936" h="30194" extrusionOk="0">
                    <a:moveTo>
                      <a:pt x="0" y="17812"/>
                    </a:moveTo>
                    <a:lnTo>
                      <a:pt x="0" y="0"/>
                    </a:lnTo>
                    <a:lnTo>
                      <a:pt x="29937" y="0"/>
                    </a:lnTo>
                    <a:lnTo>
                      <a:pt x="22619" y="15907"/>
                    </a:lnTo>
                    <a:lnTo>
                      <a:pt x="9599" y="3019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8" name="Google Shape;1278;p27"/>
              <p:cNvSpPr/>
              <p:nvPr/>
            </p:nvSpPr>
            <p:spPr>
              <a:xfrm>
                <a:off x="4762903" y="3717226"/>
                <a:ext cx="294875" cy="185451"/>
              </a:xfrm>
              <a:custGeom>
                <a:avLst/>
                <a:gdLst/>
                <a:ahLst/>
                <a:cxnLst/>
                <a:rect l="l" t="t" r="r" b="b"/>
                <a:pathLst>
                  <a:path w="294875" h="185451" extrusionOk="0">
                    <a:moveTo>
                      <a:pt x="149875" y="30099"/>
                    </a:moveTo>
                    <a:cubicBezTo>
                      <a:pt x="145990" y="30089"/>
                      <a:pt x="142111" y="30404"/>
                      <a:pt x="138280" y="31051"/>
                    </a:cubicBezTo>
                    <a:cubicBezTo>
                      <a:pt x="133053" y="31813"/>
                      <a:pt x="127256" y="32861"/>
                      <a:pt x="120793" y="34195"/>
                    </a:cubicBezTo>
                    <a:cubicBezTo>
                      <a:pt x="114331" y="35528"/>
                      <a:pt x="107583" y="37338"/>
                      <a:pt x="100645" y="39433"/>
                    </a:cubicBezTo>
                    <a:cubicBezTo>
                      <a:pt x="93881" y="41453"/>
                      <a:pt x="87273" y="43967"/>
                      <a:pt x="80877" y="46958"/>
                    </a:cubicBezTo>
                    <a:lnTo>
                      <a:pt x="130867" y="76390"/>
                    </a:lnTo>
                    <a:lnTo>
                      <a:pt x="140371" y="73152"/>
                    </a:lnTo>
                    <a:cubicBezTo>
                      <a:pt x="153296" y="68866"/>
                      <a:pt x="165461" y="65151"/>
                      <a:pt x="176960" y="62198"/>
                    </a:cubicBezTo>
                    <a:cubicBezTo>
                      <a:pt x="187709" y="59264"/>
                      <a:pt x="198724" y="57445"/>
                      <a:pt x="209844" y="56769"/>
                    </a:cubicBezTo>
                    <a:cubicBezTo>
                      <a:pt x="219965" y="56083"/>
                      <a:pt x="230125" y="56750"/>
                      <a:pt x="240066" y="58769"/>
                    </a:cubicBezTo>
                    <a:cubicBezTo>
                      <a:pt x="250282" y="60922"/>
                      <a:pt x="260081" y="64751"/>
                      <a:pt x="269052" y="70104"/>
                    </a:cubicBezTo>
                    <a:cubicBezTo>
                      <a:pt x="277834" y="74495"/>
                      <a:pt x="285351" y="81048"/>
                      <a:pt x="290911" y="89154"/>
                    </a:cubicBezTo>
                    <a:cubicBezTo>
                      <a:pt x="294627" y="95079"/>
                      <a:pt x="295796" y="102260"/>
                      <a:pt x="294142" y="109061"/>
                    </a:cubicBezTo>
                    <a:cubicBezTo>
                      <a:pt x="291985" y="116538"/>
                      <a:pt x="287889" y="123311"/>
                      <a:pt x="282262" y="128683"/>
                    </a:cubicBezTo>
                    <a:cubicBezTo>
                      <a:pt x="275287" y="135712"/>
                      <a:pt x="267503" y="141884"/>
                      <a:pt x="259073" y="147066"/>
                    </a:cubicBezTo>
                    <a:lnTo>
                      <a:pt x="291386" y="166116"/>
                    </a:lnTo>
                    <a:lnTo>
                      <a:pt x="273424" y="176117"/>
                    </a:lnTo>
                    <a:lnTo>
                      <a:pt x="240826" y="157067"/>
                    </a:lnTo>
                    <a:cubicBezTo>
                      <a:pt x="225306" y="164773"/>
                      <a:pt x="209074" y="170926"/>
                      <a:pt x="192357" y="175450"/>
                    </a:cubicBezTo>
                    <a:cubicBezTo>
                      <a:pt x="174870" y="180289"/>
                      <a:pt x="157003" y="183632"/>
                      <a:pt x="138945" y="185452"/>
                    </a:cubicBezTo>
                    <a:lnTo>
                      <a:pt x="121934" y="154876"/>
                    </a:lnTo>
                    <a:cubicBezTo>
                      <a:pt x="126671" y="154752"/>
                      <a:pt x="131398" y="154372"/>
                      <a:pt x="136094" y="153733"/>
                    </a:cubicBezTo>
                    <a:cubicBezTo>
                      <a:pt x="143282" y="152914"/>
                      <a:pt x="150416" y="151705"/>
                      <a:pt x="157478" y="150114"/>
                    </a:cubicBezTo>
                    <a:cubicBezTo>
                      <a:pt x="165271" y="148399"/>
                      <a:pt x="173539" y="146304"/>
                      <a:pt x="182283" y="143732"/>
                    </a:cubicBezTo>
                    <a:cubicBezTo>
                      <a:pt x="190769" y="141160"/>
                      <a:pt x="199057" y="137979"/>
                      <a:pt x="207087" y="134207"/>
                    </a:cubicBezTo>
                    <a:lnTo>
                      <a:pt x="156527" y="104965"/>
                    </a:lnTo>
                    <a:lnTo>
                      <a:pt x="149970" y="107251"/>
                    </a:lnTo>
                    <a:lnTo>
                      <a:pt x="143032" y="109347"/>
                    </a:lnTo>
                    <a:cubicBezTo>
                      <a:pt x="130297" y="113538"/>
                      <a:pt x="118702" y="116872"/>
                      <a:pt x="108058" y="118872"/>
                    </a:cubicBezTo>
                    <a:cubicBezTo>
                      <a:pt x="98291" y="121148"/>
                      <a:pt x="88331" y="122482"/>
                      <a:pt x="78311" y="122872"/>
                    </a:cubicBezTo>
                    <a:cubicBezTo>
                      <a:pt x="69466" y="123187"/>
                      <a:pt x="60618" y="122349"/>
                      <a:pt x="51986" y="120396"/>
                    </a:cubicBezTo>
                    <a:cubicBezTo>
                      <a:pt x="43443" y="118472"/>
                      <a:pt x="35241" y="115252"/>
                      <a:pt x="27656" y="110871"/>
                    </a:cubicBezTo>
                    <a:cubicBezTo>
                      <a:pt x="19390" y="106528"/>
                      <a:pt x="12235" y="100336"/>
                      <a:pt x="6748" y="92773"/>
                    </a:cubicBezTo>
                    <a:cubicBezTo>
                      <a:pt x="2671" y="87078"/>
                      <a:pt x="660" y="80153"/>
                      <a:pt x="1045" y="73152"/>
                    </a:cubicBezTo>
                    <a:cubicBezTo>
                      <a:pt x="1789" y="65856"/>
                      <a:pt x="4702" y="58950"/>
                      <a:pt x="9409" y="53340"/>
                    </a:cubicBezTo>
                    <a:cubicBezTo>
                      <a:pt x="15217" y="45958"/>
                      <a:pt x="22145" y="39529"/>
                      <a:pt x="29937" y="34290"/>
                    </a:cubicBezTo>
                    <a:lnTo>
                      <a:pt x="0" y="16954"/>
                    </a:lnTo>
                    <a:lnTo>
                      <a:pt x="17582" y="6763"/>
                    </a:lnTo>
                    <a:lnTo>
                      <a:pt x="47234" y="23908"/>
                    </a:lnTo>
                    <a:cubicBezTo>
                      <a:pt x="61159" y="17021"/>
                      <a:pt x="75784" y="11649"/>
                      <a:pt x="90856" y="7906"/>
                    </a:cubicBezTo>
                    <a:cubicBezTo>
                      <a:pt x="105192" y="4238"/>
                      <a:pt x="119769" y="1591"/>
                      <a:pt x="134479" y="0"/>
                    </a:cubicBezTo>
                    <a:close/>
                    <a:moveTo>
                      <a:pt x="63105" y="83248"/>
                    </a:moveTo>
                    <a:cubicBezTo>
                      <a:pt x="69789" y="87078"/>
                      <a:pt x="77490" y="88735"/>
                      <a:pt x="85154" y="88011"/>
                    </a:cubicBezTo>
                    <a:cubicBezTo>
                      <a:pt x="95443" y="86811"/>
                      <a:pt x="105574" y="84506"/>
                      <a:pt x="115376" y="81153"/>
                    </a:cubicBezTo>
                    <a:lnTo>
                      <a:pt x="67857" y="53626"/>
                    </a:lnTo>
                    <a:cubicBezTo>
                      <a:pt x="50370" y="65341"/>
                      <a:pt x="48849" y="75247"/>
                      <a:pt x="63105" y="83248"/>
                    </a:cubicBezTo>
                    <a:close/>
                    <a:moveTo>
                      <a:pt x="229992" y="97155"/>
                    </a:moveTo>
                    <a:cubicBezTo>
                      <a:pt x="222721" y="93154"/>
                      <a:pt x="214339" y="91649"/>
                      <a:pt x="206137" y="92869"/>
                    </a:cubicBezTo>
                    <a:cubicBezTo>
                      <a:pt x="194894" y="94383"/>
                      <a:pt x="183803" y="96841"/>
                      <a:pt x="172969" y="100203"/>
                    </a:cubicBezTo>
                    <a:lnTo>
                      <a:pt x="220488" y="127540"/>
                    </a:lnTo>
                    <a:cubicBezTo>
                      <a:pt x="240446" y="115538"/>
                      <a:pt x="243677" y="105346"/>
                      <a:pt x="229992" y="9744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79" name="Google Shape;1279;p27"/>
            <p:cNvGrpSpPr/>
            <p:nvPr/>
          </p:nvGrpSpPr>
          <p:grpSpPr>
            <a:xfrm>
              <a:off x="2694110" y="2656109"/>
              <a:ext cx="883852" cy="621029"/>
              <a:chOff x="4503735" y="3398234"/>
              <a:chExt cx="883852" cy="621029"/>
            </a:xfrm>
          </p:grpSpPr>
          <p:sp>
            <p:nvSpPr>
              <p:cNvPr id="1280" name="Google Shape;1280;p27"/>
              <p:cNvSpPr/>
              <p:nvPr/>
            </p:nvSpPr>
            <p:spPr>
              <a:xfrm>
                <a:off x="4503735" y="3507771"/>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1" name="Google Shape;1281;p27"/>
              <p:cNvSpPr/>
              <p:nvPr/>
            </p:nvSpPr>
            <p:spPr>
              <a:xfrm>
                <a:off x="4503925" y="3650932"/>
                <a:ext cx="87244" cy="116490"/>
              </a:xfrm>
              <a:custGeom>
                <a:avLst/>
                <a:gdLst/>
                <a:ahLst/>
                <a:cxnLst/>
                <a:rect l="l" t="t" r="r" b="b"/>
                <a:pathLst>
                  <a:path w="87244" h="116490" extrusionOk="0">
                    <a:moveTo>
                      <a:pt x="0" y="116491"/>
                    </a:moveTo>
                    <a:lnTo>
                      <a:pt x="0" y="0"/>
                    </a:lnTo>
                    <a:lnTo>
                      <a:pt x="87245" y="77915"/>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2" name="Google Shape;1282;p27"/>
              <p:cNvSpPr/>
              <p:nvPr/>
            </p:nvSpPr>
            <p:spPr>
              <a:xfrm>
                <a:off x="5321061" y="3653980"/>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3" name="Google Shape;1283;p27"/>
              <p:cNvSpPr/>
              <p:nvPr/>
            </p:nvSpPr>
            <p:spPr>
              <a:xfrm>
                <a:off x="4503735" y="339823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27"/>
              <p:cNvSpPr/>
              <p:nvPr/>
            </p:nvSpPr>
            <p:spPr>
              <a:xfrm>
                <a:off x="4629431" y="3467838"/>
                <a:ext cx="632610" cy="366093"/>
              </a:xfrm>
              <a:custGeom>
                <a:avLst/>
                <a:gdLst/>
                <a:ahLst/>
                <a:cxnLst/>
                <a:rect l="l" t="t" r="r" b="b"/>
                <a:pathLst>
                  <a:path w="632610" h="366093" extrusionOk="0">
                    <a:moveTo>
                      <a:pt x="632041" y="194048"/>
                    </a:moveTo>
                    <a:cubicBezTo>
                      <a:pt x="627574" y="237101"/>
                      <a:pt x="596877" y="279773"/>
                      <a:pt x="539949" y="312444"/>
                    </a:cubicBezTo>
                    <a:cubicBezTo>
                      <a:pt x="416400" y="383977"/>
                      <a:pt x="216060" y="383977"/>
                      <a:pt x="92511" y="312444"/>
                    </a:cubicBezTo>
                    <a:cubicBezTo>
                      <a:pt x="35488" y="279487"/>
                      <a:pt x="4981" y="237101"/>
                      <a:pt x="610" y="194048"/>
                    </a:cubicBezTo>
                    <a:cubicBezTo>
                      <a:pt x="-4808" y="143566"/>
                      <a:pt x="25890" y="92131"/>
                      <a:pt x="92511" y="53650"/>
                    </a:cubicBezTo>
                    <a:cubicBezTo>
                      <a:pt x="216060" y="-17883"/>
                      <a:pt x="416400" y="-17883"/>
                      <a:pt x="539949" y="53650"/>
                    </a:cubicBezTo>
                    <a:cubicBezTo>
                      <a:pt x="606476" y="92131"/>
                      <a:pt x="637268" y="143566"/>
                      <a:pt x="632041"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27"/>
              <p:cNvSpPr/>
              <p:nvPr/>
            </p:nvSpPr>
            <p:spPr>
              <a:xfrm>
                <a:off x="4630040" y="3489745"/>
                <a:ext cx="631431" cy="344185"/>
              </a:xfrm>
              <a:custGeom>
                <a:avLst/>
                <a:gdLst/>
                <a:ahLst/>
                <a:cxnLst/>
                <a:rect l="l" t="t" r="r" b="b"/>
                <a:pathLst>
                  <a:path w="631431" h="344185" extrusionOk="0">
                    <a:moveTo>
                      <a:pt x="631432" y="172141"/>
                    </a:moveTo>
                    <a:cubicBezTo>
                      <a:pt x="626965" y="215194"/>
                      <a:pt x="596268" y="257866"/>
                      <a:pt x="539340" y="290536"/>
                    </a:cubicBezTo>
                    <a:cubicBezTo>
                      <a:pt x="415791" y="362069"/>
                      <a:pt x="215451" y="362069"/>
                      <a:pt x="91902" y="290536"/>
                    </a:cubicBezTo>
                    <a:cubicBezTo>
                      <a:pt x="34879" y="257580"/>
                      <a:pt x="4372" y="215194"/>
                      <a:pt x="0" y="172141"/>
                    </a:cubicBezTo>
                    <a:cubicBezTo>
                      <a:pt x="4372" y="129087"/>
                      <a:pt x="34974" y="86416"/>
                      <a:pt x="91902" y="53650"/>
                    </a:cubicBezTo>
                    <a:cubicBezTo>
                      <a:pt x="215451" y="-17883"/>
                      <a:pt x="415791" y="-17883"/>
                      <a:pt x="539340" y="53650"/>
                    </a:cubicBezTo>
                    <a:cubicBezTo>
                      <a:pt x="596363" y="86606"/>
                      <a:pt x="626965" y="129087"/>
                      <a:pt x="631432"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6" name="Google Shape;1286;p27"/>
              <p:cNvSpPr/>
              <p:nvPr/>
            </p:nvSpPr>
            <p:spPr>
              <a:xfrm>
                <a:off x="4791985" y="3572160"/>
                <a:ext cx="294810" cy="185070"/>
              </a:xfrm>
              <a:custGeom>
                <a:avLst/>
                <a:gdLst/>
                <a:ahLst/>
                <a:cxnLst/>
                <a:rect l="l" t="t" r="r" b="b"/>
                <a:pathLst>
                  <a:path w="294810" h="185070" extrusionOk="0">
                    <a:moveTo>
                      <a:pt x="149304" y="29813"/>
                    </a:moveTo>
                    <a:cubicBezTo>
                      <a:pt x="145417" y="29804"/>
                      <a:pt x="141540" y="30118"/>
                      <a:pt x="137710" y="30766"/>
                    </a:cubicBezTo>
                    <a:cubicBezTo>
                      <a:pt x="132578" y="31432"/>
                      <a:pt x="126685" y="32480"/>
                      <a:pt x="120223" y="33909"/>
                    </a:cubicBezTo>
                    <a:cubicBezTo>
                      <a:pt x="113760" y="35338"/>
                      <a:pt x="107108" y="36957"/>
                      <a:pt x="100170" y="39053"/>
                    </a:cubicBezTo>
                    <a:cubicBezTo>
                      <a:pt x="93383" y="41100"/>
                      <a:pt x="86747" y="43615"/>
                      <a:pt x="80307" y="46577"/>
                    </a:cubicBezTo>
                    <a:lnTo>
                      <a:pt x="131152" y="76010"/>
                    </a:lnTo>
                    <a:lnTo>
                      <a:pt x="140656" y="72771"/>
                    </a:lnTo>
                    <a:cubicBezTo>
                      <a:pt x="153581" y="68485"/>
                      <a:pt x="165841" y="64865"/>
                      <a:pt x="177246" y="61817"/>
                    </a:cubicBezTo>
                    <a:cubicBezTo>
                      <a:pt x="188013" y="58979"/>
                      <a:pt x="199019" y="57160"/>
                      <a:pt x="210129" y="56388"/>
                    </a:cubicBezTo>
                    <a:cubicBezTo>
                      <a:pt x="220279" y="55750"/>
                      <a:pt x="230467" y="56417"/>
                      <a:pt x="240446" y="58388"/>
                    </a:cubicBezTo>
                    <a:cubicBezTo>
                      <a:pt x="250491" y="60636"/>
                      <a:pt x="260109" y="64465"/>
                      <a:pt x="268957" y="69723"/>
                    </a:cubicBezTo>
                    <a:cubicBezTo>
                      <a:pt x="277729" y="74124"/>
                      <a:pt x="285256" y="80677"/>
                      <a:pt x="290816" y="88773"/>
                    </a:cubicBezTo>
                    <a:cubicBezTo>
                      <a:pt x="294579" y="94640"/>
                      <a:pt x="295748" y="101813"/>
                      <a:pt x="294047" y="108585"/>
                    </a:cubicBezTo>
                    <a:cubicBezTo>
                      <a:pt x="291937" y="116081"/>
                      <a:pt x="287832" y="122863"/>
                      <a:pt x="282167" y="128206"/>
                    </a:cubicBezTo>
                    <a:cubicBezTo>
                      <a:pt x="275220" y="135264"/>
                      <a:pt x="267437" y="141437"/>
                      <a:pt x="258978" y="146590"/>
                    </a:cubicBezTo>
                    <a:lnTo>
                      <a:pt x="291291" y="165640"/>
                    </a:lnTo>
                    <a:lnTo>
                      <a:pt x="272854" y="175736"/>
                    </a:lnTo>
                    <a:lnTo>
                      <a:pt x="240256" y="156686"/>
                    </a:lnTo>
                    <a:cubicBezTo>
                      <a:pt x="224755" y="164430"/>
                      <a:pt x="208513" y="170593"/>
                      <a:pt x="191786" y="175070"/>
                    </a:cubicBezTo>
                    <a:cubicBezTo>
                      <a:pt x="174299" y="179908"/>
                      <a:pt x="156432" y="183261"/>
                      <a:pt x="138375" y="185071"/>
                    </a:cubicBezTo>
                    <a:lnTo>
                      <a:pt x="121363" y="154496"/>
                    </a:lnTo>
                    <a:cubicBezTo>
                      <a:pt x="124500" y="154496"/>
                      <a:pt x="129251" y="154496"/>
                      <a:pt x="135619" y="153448"/>
                    </a:cubicBezTo>
                    <a:cubicBezTo>
                      <a:pt x="141987" y="152400"/>
                      <a:pt x="149019" y="151447"/>
                      <a:pt x="156908" y="149733"/>
                    </a:cubicBezTo>
                    <a:cubicBezTo>
                      <a:pt x="164796" y="148019"/>
                      <a:pt x="172969" y="145923"/>
                      <a:pt x="181712" y="143351"/>
                    </a:cubicBezTo>
                    <a:cubicBezTo>
                      <a:pt x="190218" y="140837"/>
                      <a:pt x="198515" y="137655"/>
                      <a:pt x="206517" y="133826"/>
                    </a:cubicBezTo>
                    <a:lnTo>
                      <a:pt x="155957" y="104585"/>
                    </a:lnTo>
                    <a:cubicBezTo>
                      <a:pt x="153809" y="105461"/>
                      <a:pt x="151623" y="106223"/>
                      <a:pt x="149400" y="106871"/>
                    </a:cubicBezTo>
                    <a:lnTo>
                      <a:pt x="142462" y="109061"/>
                    </a:lnTo>
                    <a:cubicBezTo>
                      <a:pt x="129727" y="113252"/>
                      <a:pt x="118132" y="116491"/>
                      <a:pt x="107488" y="118586"/>
                    </a:cubicBezTo>
                    <a:cubicBezTo>
                      <a:pt x="97722" y="120863"/>
                      <a:pt x="87761" y="122206"/>
                      <a:pt x="77741" y="122587"/>
                    </a:cubicBezTo>
                    <a:cubicBezTo>
                      <a:pt x="68896" y="122901"/>
                      <a:pt x="60048" y="122072"/>
                      <a:pt x="51415" y="120110"/>
                    </a:cubicBezTo>
                    <a:cubicBezTo>
                      <a:pt x="42890" y="118129"/>
                      <a:pt x="34694" y="114919"/>
                      <a:pt x="27086" y="110585"/>
                    </a:cubicBezTo>
                    <a:cubicBezTo>
                      <a:pt x="19103" y="106232"/>
                      <a:pt x="12162" y="100184"/>
                      <a:pt x="6748" y="92869"/>
                    </a:cubicBezTo>
                    <a:cubicBezTo>
                      <a:pt x="2692" y="87163"/>
                      <a:pt x="682" y="80248"/>
                      <a:pt x="1045" y="73247"/>
                    </a:cubicBezTo>
                    <a:cubicBezTo>
                      <a:pt x="1772" y="65951"/>
                      <a:pt x="4687" y="59036"/>
                      <a:pt x="9409" y="53435"/>
                    </a:cubicBezTo>
                    <a:cubicBezTo>
                      <a:pt x="15216" y="46053"/>
                      <a:pt x="22143" y="39624"/>
                      <a:pt x="29937" y="34385"/>
                    </a:cubicBezTo>
                    <a:lnTo>
                      <a:pt x="0" y="17050"/>
                    </a:lnTo>
                    <a:lnTo>
                      <a:pt x="17677" y="6763"/>
                    </a:lnTo>
                    <a:lnTo>
                      <a:pt x="47329" y="24003"/>
                    </a:lnTo>
                    <a:cubicBezTo>
                      <a:pt x="61238" y="17050"/>
                      <a:pt x="75867" y="11659"/>
                      <a:pt x="90951" y="7906"/>
                    </a:cubicBezTo>
                    <a:cubicBezTo>
                      <a:pt x="105292" y="4267"/>
                      <a:pt x="119868" y="1629"/>
                      <a:pt x="134574" y="0"/>
                    </a:cubicBezTo>
                    <a:close/>
                    <a:moveTo>
                      <a:pt x="63010" y="83153"/>
                    </a:moveTo>
                    <a:cubicBezTo>
                      <a:pt x="69644" y="87020"/>
                      <a:pt x="77328" y="88687"/>
                      <a:pt x="84964" y="87916"/>
                    </a:cubicBezTo>
                    <a:cubicBezTo>
                      <a:pt x="95280" y="86744"/>
                      <a:pt x="105443" y="84477"/>
                      <a:pt x="115281" y="81153"/>
                    </a:cubicBezTo>
                    <a:lnTo>
                      <a:pt x="67762" y="53626"/>
                    </a:lnTo>
                    <a:cubicBezTo>
                      <a:pt x="49990" y="65056"/>
                      <a:pt x="48374" y="74867"/>
                      <a:pt x="62725" y="83153"/>
                    </a:cubicBezTo>
                    <a:close/>
                    <a:moveTo>
                      <a:pt x="229802" y="97060"/>
                    </a:moveTo>
                    <a:cubicBezTo>
                      <a:pt x="222550" y="93116"/>
                      <a:pt x="214206" y="91640"/>
                      <a:pt x="206042" y="92869"/>
                    </a:cubicBezTo>
                    <a:cubicBezTo>
                      <a:pt x="194752" y="94279"/>
                      <a:pt x="183613" y="96736"/>
                      <a:pt x="172779" y="100203"/>
                    </a:cubicBezTo>
                    <a:lnTo>
                      <a:pt x="220298" y="127540"/>
                    </a:lnTo>
                    <a:cubicBezTo>
                      <a:pt x="239971" y="115157"/>
                      <a:pt x="243202" y="105061"/>
                      <a:pt x="229516"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7" name="Google Shape;1287;p27"/>
              <p:cNvSpPr/>
              <p:nvPr/>
            </p:nvSpPr>
            <p:spPr>
              <a:xfrm>
                <a:off x="4913728" y="3709701"/>
                <a:ext cx="19007" cy="25526"/>
              </a:xfrm>
              <a:custGeom>
                <a:avLst/>
                <a:gdLst/>
                <a:ahLst/>
                <a:cxnLst/>
                <a:rect l="l" t="t" r="r" b="b"/>
                <a:pathLst>
                  <a:path w="19007" h="25526" extrusionOk="0">
                    <a:moveTo>
                      <a:pt x="0" y="17145"/>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8" name="Google Shape;1288;p27"/>
              <p:cNvSpPr/>
              <p:nvPr/>
            </p:nvSpPr>
            <p:spPr>
              <a:xfrm>
                <a:off x="5040889" y="3720560"/>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9" name="Google Shape;1289;p27"/>
              <p:cNvSpPr/>
              <p:nvPr/>
            </p:nvSpPr>
            <p:spPr>
              <a:xfrm>
                <a:off x="5054955" y="3657409"/>
                <a:ext cx="31457" cy="17335"/>
              </a:xfrm>
              <a:custGeom>
                <a:avLst/>
                <a:gdLst/>
                <a:ahLst/>
                <a:cxnLst/>
                <a:rect l="l" t="t" r="r" b="b"/>
                <a:pathLst>
                  <a:path w="31457" h="17335" extrusionOk="0">
                    <a:moveTo>
                      <a:pt x="31458" y="17335"/>
                    </a:moveTo>
                    <a:lnTo>
                      <a:pt x="31458" y="0"/>
                    </a:lnTo>
                    <a:lnTo>
                      <a:pt x="0" y="11335"/>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0" name="Google Shape;1290;p27"/>
              <p:cNvSpPr/>
              <p:nvPr/>
            </p:nvSpPr>
            <p:spPr>
              <a:xfrm>
                <a:off x="4956115" y="3663791"/>
                <a:ext cx="47423" cy="33051"/>
              </a:xfrm>
              <a:custGeom>
                <a:avLst/>
                <a:gdLst/>
                <a:ahLst/>
                <a:cxnLst/>
                <a:rect l="l" t="t" r="r" b="b"/>
                <a:pathLst>
                  <a:path w="47423" h="33051" extrusionOk="0">
                    <a:moveTo>
                      <a:pt x="0" y="10001"/>
                    </a:moveTo>
                    <a:lnTo>
                      <a:pt x="10454" y="0"/>
                    </a:lnTo>
                    <a:lnTo>
                      <a:pt x="47424" y="25527"/>
                    </a:lnTo>
                    <a:lnTo>
                      <a:pt x="45143" y="33052"/>
                    </a:lnTo>
                    <a:cubicBezTo>
                      <a:pt x="45143" y="33052"/>
                      <a:pt x="17582" y="21431"/>
                      <a:pt x="16632"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1" name="Google Shape;1291;p27"/>
              <p:cNvSpPr/>
              <p:nvPr/>
            </p:nvSpPr>
            <p:spPr>
              <a:xfrm>
                <a:off x="4859557" y="3608355"/>
                <a:ext cx="58448" cy="38957"/>
              </a:xfrm>
              <a:custGeom>
                <a:avLst/>
                <a:gdLst/>
                <a:ahLst/>
                <a:cxnLst/>
                <a:rect l="l" t="t" r="r" b="b"/>
                <a:pathLst>
                  <a:path w="58448" h="38957" extrusionOk="0">
                    <a:moveTo>
                      <a:pt x="0" y="11144"/>
                    </a:moveTo>
                    <a:lnTo>
                      <a:pt x="48945" y="38958"/>
                    </a:lnTo>
                    <a:lnTo>
                      <a:pt x="58448" y="31718"/>
                    </a:lnTo>
                    <a:cubicBezTo>
                      <a:pt x="58448" y="31718"/>
                      <a:pt x="52366" y="24575"/>
                      <a:pt x="51891" y="23908"/>
                    </a:cubicBezTo>
                    <a:cubicBezTo>
                      <a:pt x="47632" y="18917"/>
                      <a:pt x="42632" y="14612"/>
                      <a:pt x="37065" y="11144"/>
                    </a:cubicBezTo>
                    <a:cubicBezTo>
                      <a:pt x="33453" y="10478"/>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2" name="Google Shape;1292;p27"/>
              <p:cNvSpPr/>
              <p:nvPr/>
            </p:nvSpPr>
            <p:spPr>
              <a:xfrm>
                <a:off x="4913728" y="3577494"/>
                <a:ext cx="27275" cy="24479"/>
              </a:xfrm>
              <a:custGeom>
                <a:avLst/>
                <a:gdLst/>
                <a:ahLst/>
                <a:cxnLst/>
                <a:rect l="l" t="t"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3" name="Google Shape;1293;p27"/>
              <p:cNvSpPr/>
              <p:nvPr/>
            </p:nvSpPr>
            <p:spPr>
              <a:xfrm>
                <a:off x="4791510" y="3572351"/>
                <a:ext cx="26135" cy="19526"/>
              </a:xfrm>
              <a:custGeom>
                <a:avLst/>
                <a:gdLst/>
                <a:ahLst/>
                <a:cxnLst/>
                <a:rect l="l" t="t" r="r" b="b"/>
                <a:pathLst>
                  <a:path w="26135" h="19526" extrusionOk="0">
                    <a:moveTo>
                      <a:pt x="0" y="17240"/>
                    </a:moveTo>
                    <a:lnTo>
                      <a:pt x="0" y="0"/>
                    </a:lnTo>
                    <a:lnTo>
                      <a:pt x="26135" y="2858"/>
                    </a:lnTo>
                    <a:lnTo>
                      <a:pt x="17677" y="19526"/>
                    </a:lnTo>
                    <a:lnTo>
                      <a:pt x="0"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4" name="Google Shape;1294;p27"/>
              <p:cNvSpPr/>
              <p:nvPr/>
            </p:nvSpPr>
            <p:spPr>
              <a:xfrm>
                <a:off x="4792460" y="3629977"/>
                <a:ext cx="29936" cy="30289"/>
              </a:xfrm>
              <a:custGeom>
                <a:avLst/>
                <a:gdLst/>
                <a:ahLst/>
                <a:cxnLst/>
                <a:rect l="l" t="t" r="r" b="b"/>
                <a:pathLst>
                  <a:path w="29936" h="30289" extrusionOk="0">
                    <a:moveTo>
                      <a:pt x="0" y="18097"/>
                    </a:moveTo>
                    <a:lnTo>
                      <a:pt x="0" y="0"/>
                    </a:lnTo>
                    <a:lnTo>
                      <a:pt x="29937" y="0"/>
                    </a:lnTo>
                    <a:lnTo>
                      <a:pt x="22619" y="16002"/>
                    </a:lnTo>
                    <a:lnTo>
                      <a:pt x="969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5" name="Google Shape;1295;p27"/>
              <p:cNvSpPr/>
              <p:nvPr/>
            </p:nvSpPr>
            <p:spPr>
              <a:xfrm>
                <a:off x="4791985" y="3555587"/>
                <a:ext cx="294804" cy="184499"/>
              </a:xfrm>
              <a:custGeom>
                <a:avLst/>
                <a:gdLst/>
                <a:ahLst/>
                <a:cxnLst/>
                <a:rect l="l" t="t" r="r" b="b"/>
                <a:pathLst>
                  <a:path w="294804" h="184499" extrusionOk="0">
                    <a:moveTo>
                      <a:pt x="149304" y="29146"/>
                    </a:moveTo>
                    <a:cubicBezTo>
                      <a:pt x="145417" y="29185"/>
                      <a:pt x="141549" y="29508"/>
                      <a:pt x="137710" y="30099"/>
                    </a:cubicBezTo>
                    <a:cubicBezTo>
                      <a:pt x="132578" y="30861"/>
                      <a:pt x="126685" y="31909"/>
                      <a:pt x="120223" y="33242"/>
                    </a:cubicBezTo>
                    <a:cubicBezTo>
                      <a:pt x="113760" y="34576"/>
                      <a:pt x="107108" y="36385"/>
                      <a:pt x="100170" y="38481"/>
                    </a:cubicBezTo>
                    <a:cubicBezTo>
                      <a:pt x="93369" y="40481"/>
                      <a:pt x="86730" y="42996"/>
                      <a:pt x="80307" y="46006"/>
                    </a:cubicBezTo>
                    <a:lnTo>
                      <a:pt x="131152" y="75438"/>
                    </a:lnTo>
                    <a:lnTo>
                      <a:pt x="140656" y="72199"/>
                    </a:lnTo>
                    <a:cubicBezTo>
                      <a:pt x="153581" y="67913"/>
                      <a:pt x="165841" y="64198"/>
                      <a:pt x="177246" y="61246"/>
                    </a:cubicBezTo>
                    <a:cubicBezTo>
                      <a:pt x="187994" y="58321"/>
                      <a:pt x="199009" y="56502"/>
                      <a:pt x="210129" y="55816"/>
                    </a:cubicBezTo>
                    <a:cubicBezTo>
                      <a:pt x="220279" y="55121"/>
                      <a:pt x="230476" y="55797"/>
                      <a:pt x="240446" y="57817"/>
                    </a:cubicBezTo>
                    <a:cubicBezTo>
                      <a:pt x="250491" y="60065"/>
                      <a:pt x="260109" y="63893"/>
                      <a:pt x="268957" y="69151"/>
                    </a:cubicBezTo>
                    <a:cubicBezTo>
                      <a:pt x="277739" y="73542"/>
                      <a:pt x="285256" y="80096"/>
                      <a:pt x="290816" y="88201"/>
                    </a:cubicBezTo>
                    <a:cubicBezTo>
                      <a:pt x="294570" y="94107"/>
                      <a:pt x="295739" y="101308"/>
                      <a:pt x="294047" y="108109"/>
                    </a:cubicBezTo>
                    <a:cubicBezTo>
                      <a:pt x="291909" y="115595"/>
                      <a:pt x="287803" y="122377"/>
                      <a:pt x="282167" y="127730"/>
                    </a:cubicBezTo>
                    <a:cubicBezTo>
                      <a:pt x="275192" y="134760"/>
                      <a:pt x="267408" y="140932"/>
                      <a:pt x="258978" y="146113"/>
                    </a:cubicBezTo>
                    <a:lnTo>
                      <a:pt x="291291" y="165163"/>
                    </a:lnTo>
                    <a:lnTo>
                      <a:pt x="272854" y="175165"/>
                    </a:lnTo>
                    <a:lnTo>
                      <a:pt x="240256" y="156115"/>
                    </a:lnTo>
                    <a:cubicBezTo>
                      <a:pt x="224736" y="163821"/>
                      <a:pt x="208504" y="169974"/>
                      <a:pt x="191786" y="174498"/>
                    </a:cubicBezTo>
                    <a:cubicBezTo>
                      <a:pt x="174299" y="179337"/>
                      <a:pt x="156432" y="182689"/>
                      <a:pt x="138375" y="184499"/>
                    </a:cubicBezTo>
                    <a:lnTo>
                      <a:pt x="121363" y="153924"/>
                    </a:lnTo>
                    <a:cubicBezTo>
                      <a:pt x="126134" y="153800"/>
                      <a:pt x="130896" y="153419"/>
                      <a:pt x="135619" y="152781"/>
                    </a:cubicBezTo>
                    <a:cubicBezTo>
                      <a:pt x="142775" y="151962"/>
                      <a:pt x="149884" y="150752"/>
                      <a:pt x="156908" y="149162"/>
                    </a:cubicBezTo>
                    <a:cubicBezTo>
                      <a:pt x="164701" y="147447"/>
                      <a:pt x="172969" y="145351"/>
                      <a:pt x="181712" y="142780"/>
                    </a:cubicBezTo>
                    <a:cubicBezTo>
                      <a:pt x="190209" y="140227"/>
                      <a:pt x="198496" y="137046"/>
                      <a:pt x="206517" y="133255"/>
                    </a:cubicBezTo>
                    <a:lnTo>
                      <a:pt x="155957" y="104013"/>
                    </a:lnTo>
                    <a:lnTo>
                      <a:pt x="149400" y="106299"/>
                    </a:lnTo>
                    <a:lnTo>
                      <a:pt x="142462" y="108395"/>
                    </a:lnTo>
                    <a:cubicBezTo>
                      <a:pt x="129727" y="112585"/>
                      <a:pt x="118132" y="115919"/>
                      <a:pt x="107488" y="117920"/>
                    </a:cubicBezTo>
                    <a:cubicBezTo>
                      <a:pt x="97722" y="120196"/>
                      <a:pt x="87761" y="121539"/>
                      <a:pt x="77741" y="121920"/>
                    </a:cubicBezTo>
                    <a:cubicBezTo>
                      <a:pt x="68896" y="122234"/>
                      <a:pt x="60048" y="121406"/>
                      <a:pt x="51415" y="119443"/>
                    </a:cubicBezTo>
                    <a:cubicBezTo>
                      <a:pt x="42878" y="117500"/>
                      <a:pt x="34677" y="114290"/>
                      <a:pt x="27086" y="109918"/>
                    </a:cubicBezTo>
                    <a:cubicBezTo>
                      <a:pt x="19112" y="105680"/>
                      <a:pt x="12168" y="99727"/>
                      <a:pt x="6748" y="92488"/>
                    </a:cubicBezTo>
                    <a:cubicBezTo>
                      <a:pt x="2671" y="86792"/>
                      <a:pt x="660" y="79867"/>
                      <a:pt x="1045" y="72866"/>
                    </a:cubicBezTo>
                    <a:cubicBezTo>
                      <a:pt x="1790" y="65599"/>
                      <a:pt x="4704" y="58731"/>
                      <a:pt x="9409" y="53149"/>
                    </a:cubicBezTo>
                    <a:cubicBezTo>
                      <a:pt x="15245" y="45786"/>
                      <a:pt x="22168" y="39367"/>
                      <a:pt x="29937" y="34099"/>
                    </a:cubicBezTo>
                    <a:lnTo>
                      <a:pt x="0" y="16764"/>
                    </a:lnTo>
                    <a:lnTo>
                      <a:pt x="17202" y="6763"/>
                    </a:lnTo>
                    <a:lnTo>
                      <a:pt x="46854" y="23908"/>
                    </a:lnTo>
                    <a:cubicBezTo>
                      <a:pt x="60783" y="17031"/>
                      <a:pt x="75408" y="11668"/>
                      <a:pt x="90476" y="7906"/>
                    </a:cubicBezTo>
                    <a:cubicBezTo>
                      <a:pt x="104808" y="4220"/>
                      <a:pt x="119387" y="1581"/>
                      <a:pt x="134098" y="0"/>
                    </a:cubicBezTo>
                    <a:close/>
                    <a:moveTo>
                      <a:pt x="62725" y="82963"/>
                    </a:moveTo>
                    <a:cubicBezTo>
                      <a:pt x="69375" y="86792"/>
                      <a:pt x="77045" y="88449"/>
                      <a:pt x="84679" y="87725"/>
                    </a:cubicBezTo>
                    <a:cubicBezTo>
                      <a:pt x="95005" y="86563"/>
                      <a:pt x="105172" y="84258"/>
                      <a:pt x="114996" y="80867"/>
                    </a:cubicBezTo>
                    <a:lnTo>
                      <a:pt x="67477" y="53340"/>
                    </a:lnTo>
                    <a:cubicBezTo>
                      <a:pt x="49990" y="64389"/>
                      <a:pt x="48374" y="74295"/>
                      <a:pt x="62725" y="82963"/>
                    </a:cubicBezTo>
                    <a:close/>
                    <a:moveTo>
                      <a:pt x="229516" y="96869"/>
                    </a:moveTo>
                    <a:cubicBezTo>
                      <a:pt x="222256" y="92945"/>
                      <a:pt x="213930" y="91449"/>
                      <a:pt x="205757" y="92583"/>
                    </a:cubicBezTo>
                    <a:cubicBezTo>
                      <a:pt x="194485" y="94088"/>
                      <a:pt x="183357" y="96545"/>
                      <a:pt x="172494" y="99917"/>
                    </a:cubicBezTo>
                    <a:lnTo>
                      <a:pt x="220013" y="127254"/>
                    </a:lnTo>
                    <a:cubicBezTo>
                      <a:pt x="239971" y="114586"/>
                      <a:pt x="243202" y="104394"/>
                      <a:pt x="229516" y="96488"/>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96" name="Google Shape;1296;p27"/>
            <p:cNvSpPr/>
            <p:nvPr/>
          </p:nvSpPr>
          <p:spPr>
            <a:xfrm>
              <a:off x="3754828" y="439689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27"/>
            <p:cNvSpPr/>
            <p:nvPr/>
          </p:nvSpPr>
          <p:spPr>
            <a:xfrm>
              <a:off x="4924079" y="375300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27"/>
            <p:cNvSpPr/>
            <p:nvPr/>
          </p:nvSpPr>
          <p:spPr>
            <a:xfrm>
              <a:off x="3741903" y="316188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9" name="Google Shape;1299;p27"/>
            <p:cNvSpPr/>
            <p:nvPr/>
          </p:nvSpPr>
          <p:spPr>
            <a:xfrm>
              <a:off x="2152775" y="4481289"/>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0" name="Google Shape;1300;p27"/>
            <p:cNvSpPr/>
            <p:nvPr/>
          </p:nvSpPr>
          <p:spPr>
            <a:xfrm>
              <a:off x="5481476" y="455663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01" name="Google Shape;1301;p27"/>
            <p:cNvGrpSpPr/>
            <p:nvPr/>
          </p:nvGrpSpPr>
          <p:grpSpPr>
            <a:xfrm>
              <a:off x="3781914" y="3000342"/>
              <a:ext cx="883852" cy="621125"/>
              <a:chOff x="5591539" y="3742467"/>
              <a:chExt cx="883852" cy="621125"/>
            </a:xfrm>
          </p:grpSpPr>
          <p:sp>
            <p:nvSpPr>
              <p:cNvPr id="1302" name="Google Shape;1302;p27"/>
              <p:cNvSpPr/>
              <p:nvPr/>
            </p:nvSpPr>
            <p:spPr>
              <a:xfrm>
                <a:off x="5591539" y="3852100"/>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3" name="Google Shape;1303;p27"/>
              <p:cNvSpPr/>
              <p:nvPr/>
            </p:nvSpPr>
            <p:spPr>
              <a:xfrm>
                <a:off x="5591633" y="3995166"/>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4" name="Google Shape;1304;p27"/>
              <p:cNvSpPr/>
              <p:nvPr/>
            </p:nvSpPr>
            <p:spPr>
              <a:xfrm>
                <a:off x="6408864" y="3998214"/>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5" name="Google Shape;1305;p27"/>
              <p:cNvSpPr/>
              <p:nvPr/>
            </p:nvSpPr>
            <p:spPr>
              <a:xfrm>
                <a:off x="5591539" y="3742467"/>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6" name="Google Shape;1306;p27"/>
              <p:cNvSpPr/>
              <p:nvPr/>
            </p:nvSpPr>
            <p:spPr>
              <a:xfrm>
                <a:off x="5717159" y="3812071"/>
                <a:ext cx="632686" cy="366117"/>
              </a:xfrm>
              <a:custGeom>
                <a:avLst/>
                <a:gdLst/>
                <a:ahLst/>
                <a:cxnLst/>
                <a:rect l="l" t="t" r="r" b="b"/>
                <a:pathLst>
                  <a:path w="632686" h="366117" extrusionOk="0">
                    <a:moveTo>
                      <a:pt x="632116" y="194048"/>
                    </a:moveTo>
                    <a:cubicBezTo>
                      <a:pt x="627555" y="237101"/>
                      <a:pt x="596952" y="279773"/>
                      <a:pt x="540025" y="312539"/>
                    </a:cubicBezTo>
                    <a:cubicBezTo>
                      <a:pt x="416476" y="383977"/>
                      <a:pt x="216136" y="383977"/>
                      <a:pt x="92587" y="312539"/>
                    </a:cubicBezTo>
                    <a:cubicBezTo>
                      <a:pt x="35564" y="279583"/>
                      <a:pt x="4962" y="237101"/>
                      <a:pt x="590" y="194048"/>
                    </a:cubicBezTo>
                    <a:cubicBezTo>
                      <a:pt x="-4732" y="143661"/>
                      <a:pt x="25965" y="92131"/>
                      <a:pt x="92587" y="53650"/>
                    </a:cubicBezTo>
                    <a:cubicBezTo>
                      <a:pt x="216136" y="-17883"/>
                      <a:pt x="416476" y="-17883"/>
                      <a:pt x="540025" y="53650"/>
                    </a:cubicBezTo>
                    <a:cubicBezTo>
                      <a:pt x="606646" y="92131"/>
                      <a:pt x="637344"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7" name="Google Shape;1307;p27"/>
              <p:cNvSpPr/>
              <p:nvPr/>
            </p:nvSpPr>
            <p:spPr>
              <a:xfrm>
                <a:off x="5717749" y="3833979"/>
                <a:ext cx="631526" cy="344209"/>
              </a:xfrm>
              <a:custGeom>
                <a:avLst/>
                <a:gdLst/>
                <a:ahLst/>
                <a:cxnLst/>
                <a:rect l="l" t="t" r="r" b="b"/>
                <a:pathLst>
                  <a:path w="631526" h="344209" extrusionOk="0">
                    <a:moveTo>
                      <a:pt x="631527" y="172140"/>
                    </a:moveTo>
                    <a:cubicBezTo>
                      <a:pt x="626965" y="215193"/>
                      <a:pt x="596363" y="257865"/>
                      <a:pt x="539435" y="290631"/>
                    </a:cubicBezTo>
                    <a:cubicBezTo>
                      <a:pt x="415886" y="362069"/>
                      <a:pt x="215546" y="362069"/>
                      <a:pt x="91997" y="290631"/>
                    </a:cubicBezTo>
                    <a:cubicBezTo>
                      <a:pt x="34974" y="257675"/>
                      <a:pt x="4372" y="215193"/>
                      <a:pt x="0" y="172140"/>
                    </a:cubicBezTo>
                    <a:cubicBezTo>
                      <a:pt x="4372" y="129088"/>
                      <a:pt x="35069" y="86415"/>
                      <a:pt x="91997" y="53649"/>
                    </a:cubicBezTo>
                    <a:cubicBezTo>
                      <a:pt x="215546" y="-17883"/>
                      <a:pt x="415886" y="-17883"/>
                      <a:pt x="539435" y="53649"/>
                    </a:cubicBezTo>
                    <a:cubicBezTo>
                      <a:pt x="596363" y="86701"/>
                      <a:pt x="626965" y="129088"/>
                      <a:pt x="631527"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8" name="Google Shape;1308;p27"/>
              <p:cNvSpPr/>
              <p:nvPr/>
            </p:nvSpPr>
            <p:spPr>
              <a:xfrm>
                <a:off x="5879313" y="3916870"/>
                <a:ext cx="294875" cy="185070"/>
              </a:xfrm>
              <a:custGeom>
                <a:avLst/>
                <a:gdLst/>
                <a:ahLst/>
                <a:cxnLst/>
                <a:rect l="l" t="t" r="r" b="b"/>
                <a:pathLst>
                  <a:path w="294875" h="185070" extrusionOk="0">
                    <a:moveTo>
                      <a:pt x="149495" y="29337"/>
                    </a:moveTo>
                    <a:cubicBezTo>
                      <a:pt x="145608" y="29328"/>
                      <a:pt x="141730" y="29642"/>
                      <a:pt x="137900" y="30289"/>
                    </a:cubicBezTo>
                    <a:cubicBezTo>
                      <a:pt x="132673" y="31052"/>
                      <a:pt x="126876" y="32099"/>
                      <a:pt x="120413" y="33433"/>
                    </a:cubicBezTo>
                    <a:cubicBezTo>
                      <a:pt x="113950" y="34766"/>
                      <a:pt x="107298" y="36576"/>
                      <a:pt x="100265" y="38576"/>
                    </a:cubicBezTo>
                    <a:cubicBezTo>
                      <a:pt x="93517" y="40672"/>
                      <a:pt x="86912" y="43215"/>
                      <a:pt x="80497" y="46196"/>
                    </a:cubicBezTo>
                    <a:lnTo>
                      <a:pt x="131247" y="75629"/>
                    </a:lnTo>
                    <a:lnTo>
                      <a:pt x="140751" y="72390"/>
                    </a:lnTo>
                    <a:cubicBezTo>
                      <a:pt x="153676" y="68104"/>
                      <a:pt x="165841" y="64389"/>
                      <a:pt x="177341" y="61436"/>
                    </a:cubicBezTo>
                    <a:cubicBezTo>
                      <a:pt x="188099" y="58522"/>
                      <a:pt x="199114" y="56674"/>
                      <a:pt x="210224" y="55912"/>
                    </a:cubicBezTo>
                    <a:cubicBezTo>
                      <a:pt x="220374" y="55302"/>
                      <a:pt x="230571" y="56007"/>
                      <a:pt x="240541" y="58007"/>
                    </a:cubicBezTo>
                    <a:cubicBezTo>
                      <a:pt x="250586" y="60227"/>
                      <a:pt x="260214" y="64056"/>
                      <a:pt x="269052" y="69342"/>
                    </a:cubicBezTo>
                    <a:cubicBezTo>
                      <a:pt x="277853" y="73705"/>
                      <a:pt x="285380" y="80267"/>
                      <a:pt x="290911" y="88392"/>
                    </a:cubicBezTo>
                    <a:cubicBezTo>
                      <a:pt x="294627" y="94317"/>
                      <a:pt x="295796" y="101498"/>
                      <a:pt x="294142" y="108299"/>
                    </a:cubicBezTo>
                    <a:cubicBezTo>
                      <a:pt x="291985" y="115776"/>
                      <a:pt x="287889" y="122549"/>
                      <a:pt x="282262" y="127921"/>
                    </a:cubicBezTo>
                    <a:cubicBezTo>
                      <a:pt x="275420" y="134998"/>
                      <a:pt x="267760" y="141227"/>
                      <a:pt x="259453" y="146495"/>
                    </a:cubicBezTo>
                    <a:lnTo>
                      <a:pt x="291766" y="165545"/>
                    </a:lnTo>
                    <a:lnTo>
                      <a:pt x="274089" y="175736"/>
                    </a:lnTo>
                    <a:lnTo>
                      <a:pt x="241491" y="156686"/>
                    </a:lnTo>
                    <a:cubicBezTo>
                      <a:pt x="225972" y="164392"/>
                      <a:pt x="209739" y="170545"/>
                      <a:pt x="193022" y="175070"/>
                    </a:cubicBezTo>
                    <a:cubicBezTo>
                      <a:pt x="175535" y="179908"/>
                      <a:pt x="157668" y="183252"/>
                      <a:pt x="139611" y="185071"/>
                    </a:cubicBezTo>
                    <a:lnTo>
                      <a:pt x="122599" y="154496"/>
                    </a:lnTo>
                    <a:cubicBezTo>
                      <a:pt x="127332" y="154372"/>
                      <a:pt x="132065" y="153991"/>
                      <a:pt x="136759" y="153353"/>
                    </a:cubicBezTo>
                    <a:cubicBezTo>
                      <a:pt x="143127" y="152590"/>
                      <a:pt x="150255" y="151447"/>
                      <a:pt x="158143" y="149733"/>
                    </a:cubicBezTo>
                    <a:cubicBezTo>
                      <a:pt x="166031" y="148019"/>
                      <a:pt x="174204" y="145923"/>
                      <a:pt x="182948" y="143351"/>
                    </a:cubicBezTo>
                    <a:cubicBezTo>
                      <a:pt x="191435" y="140779"/>
                      <a:pt x="199722" y="137598"/>
                      <a:pt x="207753" y="133826"/>
                    </a:cubicBezTo>
                    <a:lnTo>
                      <a:pt x="157193" y="104585"/>
                    </a:lnTo>
                    <a:lnTo>
                      <a:pt x="150635" y="106871"/>
                    </a:lnTo>
                    <a:lnTo>
                      <a:pt x="143697" y="108966"/>
                    </a:lnTo>
                    <a:cubicBezTo>
                      <a:pt x="130962" y="113157"/>
                      <a:pt x="119368" y="116491"/>
                      <a:pt x="108723" y="118491"/>
                    </a:cubicBezTo>
                    <a:cubicBezTo>
                      <a:pt x="98953" y="120767"/>
                      <a:pt x="88993" y="122101"/>
                      <a:pt x="78976" y="122491"/>
                    </a:cubicBezTo>
                    <a:cubicBezTo>
                      <a:pt x="70128" y="122758"/>
                      <a:pt x="61290" y="121929"/>
                      <a:pt x="52651" y="120015"/>
                    </a:cubicBezTo>
                    <a:cubicBezTo>
                      <a:pt x="44117" y="118043"/>
                      <a:pt x="35924" y="114833"/>
                      <a:pt x="28321" y="110490"/>
                    </a:cubicBezTo>
                    <a:cubicBezTo>
                      <a:pt x="19958" y="106137"/>
                      <a:pt x="12707" y="99908"/>
                      <a:pt x="7128" y="92297"/>
                    </a:cubicBezTo>
                    <a:cubicBezTo>
                      <a:pt x="3070" y="86592"/>
                      <a:pt x="1055" y="79677"/>
                      <a:pt x="1426" y="72676"/>
                    </a:cubicBezTo>
                    <a:cubicBezTo>
                      <a:pt x="2167" y="65380"/>
                      <a:pt x="5085" y="58474"/>
                      <a:pt x="9789" y="52864"/>
                    </a:cubicBezTo>
                    <a:cubicBezTo>
                      <a:pt x="15596" y="45482"/>
                      <a:pt x="22524" y="39053"/>
                      <a:pt x="30317" y="33814"/>
                    </a:cubicBezTo>
                    <a:lnTo>
                      <a:pt x="0" y="16954"/>
                    </a:lnTo>
                    <a:lnTo>
                      <a:pt x="17582" y="6763"/>
                    </a:lnTo>
                    <a:lnTo>
                      <a:pt x="47329" y="23908"/>
                    </a:lnTo>
                    <a:cubicBezTo>
                      <a:pt x="61214" y="17002"/>
                      <a:pt x="75812" y="11639"/>
                      <a:pt x="90856" y="7906"/>
                    </a:cubicBezTo>
                    <a:cubicBezTo>
                      <a:pt x="105188" y="4239"/>
                      <a:pt x="119767" y="1591"/>
                      <a:pt x="134479" y="0"/>
                    </a:cubicBezTo>
                    <a:close/>
                    <a:moveTo>
                      <a:pt x="63105" y="82772"/>
                    </a:moveTo>
                    <a:cubicBezTo>
                      <a:pt x="69786" y="86601"/>
                      <a:pt x="77494" y="88259"/>
                      <a:pt x="85154" y="87535"/>
                    </a:cubicBezTo>
                    <a:cubicBezTo>
                      <a:pt x="95475" y="86325"/>
                      <a:pt x="105635" y="84029"/>
                      <a:pt x="115471" y="80677"/>
                    </a:cubicBezTo>
                    <a:lnTo>
                      <a:pt x="67952" y="53149"/>
                    </a:lnTo>
                    <a:cubicBezTo>
                      <a:pt x="50370" y="64579"/>
                      <a:pt x="48849" y="74104"/>
                      <a:pt x="63105" y="82772"/>
                    </a:cubicBezTo>
                    <a:close/>
                    <a:moveTo>
                      <a:pt x="229992" y="96679"/>
                    </a:moveTo>
                    <a:cubicBezTo>
                      <a:pt x="222750" y="92697"/>
                      <a:pt x="214405" y="91192"/>
                      <a:pt x="206232" y="92393"/>
                    </a:cubicBezTo>
                    <a:cubicBezTo>
                      <a:pt x="194961" y="93897"/>
                      <a:pt x="183832" y="96355"/>
                      <a:pt x="172969" y="99727"/>
                    </a:cubicBezTo>
                    <a:lnTo>
                      <a:pt x="220488" y="127063"/>
                    </a:lnTo>
                    <a:cubicBezTo>
                      <a:pt x="240446" y="114776"/>
                      <a:pt x="243677" y="104585"/>
                      <a:pt x="229992" y="9667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27"/>
              <p:cNvSpPr/>
              <p:nvPr/>
            </p:nvSpPr>
            <p:spPr>
              <a:xfrm>
                <a:off x="6001532" y="4053935"/>
                <a:ext cx="19007" cy="25527"/>
              </a:xfrm>
              <a:custGeom>
                <a:avLst/>
                <a:gdLst/>
                <a:ahLst/>
                <a:cxnLst/>
                <a:rect l="l" t="t" r="r" b="b"/>
                <a:pathLst>
                  <a:path w="19007" h="25527" extrusionOk="0">
                    <a:moveTo>
                      <a:pt x="0" y="17241"/>
                    </a:moveTo>
                    <a:cubicBezTo>
                      <a:pt x="475" y="16002"/>
                      <a:pt x="0" y="0"/>
                      <a:pt x="0" y="0"/>
                    </a:cubicBezTo>
                    <a:lnTo>
                      <a:pt x="19008" y="12573"/>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27"/>
              <p:cNvSpPr/>
              <p:nvPr/>
            </p:nvSpPr>
            <p:spPr>
              <a:xfrm>
                <a:off x="6128693" y="4064889"/>
                <a:ext cx="42006" cy="19716"/>
              </a:xfrm>
              <a:custGeom>
                <a:avLst/>
                <a:gdLst/>
                <a:ahLst/>
                <a:cxnLst/>
                <a:rect l="l" t="t" r="r" b="b"/>
                <a:pathLst>
                  <a:path w="42006" h="19716" extrusionOk="0">
                    <a:moveTo>
                      <a:pt x="42007" y="17145"/>
                    </a:moveTo>
                    <a:lnTo>
                      <a:pt x="42007" y="0"/>
                    </a:lnTo>
                    <a:lnTo>
                      <a:pt x="0" y="3143"/>
                    </a:lnTo>
                    <a:lnTo>
                      <a:pt x="24045"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1" name="Google Shape;1311;p27"/>
              <p:cNvSpPr/>
              <p:nvPr/>
            </p:nvSpPr>
            <p:spPr>
              <a:xfrm>
                <a:off x="6142758" y="4001642"/>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2" name="Google Shape;1312;p27"/>
              <p:cNvSpPr/>
              <p:nvPr/>
            </p:nvSpPr>
            <p:spPr>
              <a:xfrm>
                <a:off x="6043729" y="4008024"/>
                <a:ext cx="47328" cy="33146"/>
              </a:xfrm>
              <a:custGeom>
                <a:avLst/>
                <a:gdLst/>
                <a:ahLst/>
                <a:cxnLst/>
                <a:rect l="l" t="t" r="r" b="b"/>
                <a:pathLst>
                  <a:path w="47328" h="33146" extrusionOk="0">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3" name="Google Shape;1313;p27"/>
              <p:cNvSpPr/>
              <p:nvPr/>
            </p:nvSpPr>
            <p:spPr>
              <a:xfrm>
                <a:off x="5947360" y="3952875"/>
                <a:ext cx="58923" cy="38957"/>
              </a:xfrm>
              <a:custGeom>
                <a:avLst/>
                <a:gdLst/>
                <a:ahLst/>
                <a:cxnLst/>
                <a:rect l="l" t="t" r="r" b="b"/>
                <a:pathLst>
                  <a:path w="58923" h="38957" extrusionOk="0">
                    <a:moveTo>
                      <a:pt x="0" y="11049"/>
                    </a:moveTo>
                    <a:lnTo>
                      <a:pt x="48944" y="38957"/>
                    </a:lnTo>
                    <a:lnTo>
                      <a:pt x="58923" y="31623"/>
                    </a:lnTo>
                    <a:cubicBezTo>
                      <a:pt x="58923" y="31623"/>
                      <a:pt x="52841" y="24574"/>
                      <a:pt x="52366" y="23908"/>
                    </a:cubicBezTo>
                    <a:cubicBezTo>
                      <a:pt x="47966" y="18840"/>
                      <a:pt x="42805" y="14507"/>
                      <a:pt x="37065" y="11049"/>
                    </a:cubicBezTo>
                    <a:cubicBezTo>
                      <a:pt x="33453" y="10382"/>
                      <a:pt x="10169" y="0"/>
                      <a:pt x="1016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4" name="Google Shape;1314;p27"/>
              <p:cNvSpPr/>
              <p:nvPr/>
            </p:nvSpPr>
            <p:spPr>
              <a:xfrm>
                <a:off x="6001532" y="3921728"/>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5" name="Google Shape;1315;p27"/>
              <p:cNvSpPr/>
              <p:nvPr/>
            </p:nvSpPr>
            <p:spPr>
              <a:xfrm>
                <a:off x="5879313" y="3916680"/>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6" name="Google Shape;1316;p27"/>
              <p:cNvSpPr/>
              <p:nvPr/>
            </p:nvSpPr>
            <p:spPr>
              <a:xfrm>
                <a:off x="5880264" y="3974210"/>
                <a:ext cx="30412" cy="30289"/>
              </a:xfrm>
              <a:custGeom>
                <a:avLst/>
                <a:gdLst/>
                <a:ahLst/>
                <a:cxnLst/>
                <a:rect l="l" t="t" r="r" b="b"/>
                <a:pathLst>
                  <a:path w="30412" h="30289" extrusionOk="0">
                    <a:moveTo>
                      <a:pt x="0" y="17907"/>
                    </a:moveTo>
                    <a:lnTo>
                      <a:pt x="0" y="0"/>
                    </a:lnTo>
                    <a:lnTo>
                      <a:pt x="30412" y="0"/>
                    </a:lnTo>
                    <a:lnTo>
                      <a:pt x="23094" y="16002"/>
                    </a:lnTo>
                    <a:lnTo>
                      <a:pt x="10074" y="3029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7" name="Google Shape;1317;p27"/>
              <p:cNvSpPr/>
              <p:nvPr/>
            </p:nvSpPr>
            <p:spPr>
              <a:xfrm>
                <a:off x="5879313" y="3898868"/>
                <a:ext cx="294881" cy="185547"/>
              </a:xfrm>
              <a:custGeom>
                <a:avLst/>
                <a:gdLst/>
                <a:ahLst/>
                <a:cxnLst/>
                <a:rect l="l" t="t" r="r" b="b"/>
                <a:pathLst>
                  <a:path w="294881" h="185547" extrusionOk="0">
                    <a:moveTo>
                      <a:pt x="149495" y="30194"/>
                    </a:moveTo>
                    <a:cubicBezTo>
                      <a:pt x="145608" y="30185"/>
                      <a:pt x="141730" y="30499"/>
                      <a:pt x="137900" y="31147"/>
                    </a:cubicBezTo>
                    <a:cubicBezTo>
                      <a:pt x="132673" y="31909"/>
                      <a:pt x="126876" y="32957"/>
                      <a:pt x="120413" y="34290"/>
                    </a:cubicBezTo>
                    <a:cubicBezTo>
                      <a:pt x="113950" y="35624"/>
                      <a:pt x="107298" y="37338"/>
                      <a:pt x="100265" y="39434"/>
                    </a:cubicBezTo>
                    <a:cubicBezTo>
                      <a:pt x="93498" y="41481"/>
                      <a:pt x="86893" y="44034"/>
                      <a:pt x="80497" y="47054"/>
                    </a:cubicBezTo>
                    <a:lnTo>
                      <a:pt x="131247" y="76391"/>
                    </a:lnTo>
                    <a:lnTo>
                      <a:pt x="140751" y="73152"/>
                    </a:lnTo>
                    <a:cubicBezTo>
                      <a:pt x="153676" y="68866"/>
                      <a:pt x="165841" y="65246"/>
                      <a:pt x="177341" y="62198"/>
                    </a:cubicBezTo>
                    <a:cubicBezTo>
                      <a:pt x="188108" y="59360"/>
                      <a:pt x="199114" y="57541"/>
                      <a:pt x="210224" y="56769"/>
                    </a:cubicBezTo>
                    <a:cubicBezTo>
                      <a:pt x="220374" y="56160"/>
                      <a:pt x="230571" y="56864"/>
                      <a:pt x="240541" y="58865"/>
                    </a:cubicBezTo>
                    <a:cubicBezTo>
                      <a:pt x="250586" y="61055"/>
                      <a:pt x="260214" y="64846"/>
                      <a:pt x="269052" y="70104"/>
                    </a:cubicBezTo>
                    <a:cubicBezTo>
                      <a:pt x="277824" y="74505"/>
                      <a:pt x="285351" y="81058"/>
                      <a:pt x="290911" y="89154"/>
                    </a:cubicBezTo>
                    <a:cubicBezTo>
                      <a:pt x="294636" y="95079"/>
                      <a:pt x="295805" y="102261"/>
                      <a:pt x="294142" y="109061"/>
                    </a:cubicBezTo>
                    <a:cubicBezTo>
                      <a:pt x="291985" y="116539"/>
                      <a:pt x="287889" y="123311"/>
                      <a:pt x="282262" y="128683"/>
                    </a:cubicBezTo>
                    <a:cubicBezTo>
                      <a:pt x="275287" y="135684"/>
                      <a:pt x="267503" y="141827"/>
                      <a:pt x="259073" y="146971"/>
                    </a:cubicBezTo>
                    <a:lnTo>
                      <a:pt x="291386" y="166021"/>
                    </a:lnTo>
                    <a:lnTo>
                      <a:pt x="273709" y="176213"/>
                    </a:lnTo>
                    <a:lnTo>
                      <a:pt x="241111" y="157163"/>
                    </a:lnTo>
                    <a:cubicBezTo>
                      <a:pt x="225591" y="164830"/>
                      <a:pt x="209359" y="170955"/>
                      <a:pt x="192642" y="175451"/>
                    </a:cubicBezTo>
                    <a:cubicBezTo>
                      <a:pt x="175164" y="180365"/>
                      <a:pt x="157297" y="183737"/>
                      <a:pt x="139231" y="185547"/>
                    </a:cubicBezTo>
                    <a:lnTo>
                      <a:pt x="122219" y="154877"/>
                    </a:lnTo>
                    <a:cubicBezTo>
                      <a:pt x="126952" y="154800"/>
                      <a:pt x="131684" y="154448"/>
                      <a:pt x="136379" y="153829"/>
                    </a:cubicBezTo>
                    <a:cubicBezTo>
                      <a:pt x="142718" y="153067"/>
                      <a:pt x="149846" y="151829"/>
                      <a:pt x="157763" y="150114"/>
                    </a:cubicBezTo>
                    <a:cubicBezTo>
                      <a:pt x="165556" y="148495"/>
                      <a:pt x="173824" y="146304"/>
                      <a:pt x="182568" y="143828"/>
                    </a:cubicBezTo>
                    <a:cubicBezTo>
                      <a:pt x="191055" y="141256"/>
                      <a:pt x="199342" y="138074"/>
                      <a:pt x="207373" y="134303"/>
                    </a:cubicBezTo>
                    <a:lnTo>
                      <a:pt x="156812" y="105061"/>
                    </a:lnTo>
                    <a:cubicBezTo>
                      <a:pt x="154722" y="105918"/>
                      <a:pt x="152441" y="106680"/>
                      <a:pt x="150255" y="107442"/>
                    </a:cubicBezTo>
                    <a:lnTo>
                      <a:pt x="143317" y="109538"/>
                    </a:lnTo>
                    <a:cubicBezTo>
                      <a:pt x="130582" y="113729"/>
                      <a:pt x="118987" y="116967"/>
                      <a:pt x="108343" y="119063"/>
                    </a:cubicBezTo>
                    <a:cubicBezTo>
                      <a:pt x="98573" y="121339"/>
                      <a:pt x="88613" y="122673"/>
                      <a:pt x="78596" y="123063"/>
                    </a:cubicBezTo>
                    <a:cubicBezTo>
                      <a:pt x="69748" y="123425"/>
                      <a:pt x="60891" y="122587"/>
                      <a:pt x="52271" y="120587"/>
                    </a:cubicBezTo>
                    <a:cubicBezTo>
                      <a:pt x="43727" y="118663"/>
                      <a:pt x="35525" y="115453"/>
                      <a:pt x="27941" y="111062"/>
                    </a:cubicBezTo>
                    <a:cubicBezTo>
                      <a:pt x="19597" y="106671"/>
                      <a:pt x="12355" y="100451"/>
                      <a:pt x="6748" y="92869"/>
                    </a:cubicBezTo>
                    <a:cubicBezTo>
                      <a:pt x="2690" y="87163"/>
                      <a:pt x="675" y="80248"/>
                      <a:pt x="1045" y="73247"/>
                    </a:cubicBezTo>
                    <a:cubicBezTo>
                      <a:pt x="1768" y="65951"/>
                      <a:pt x="4685" y="59036"/>
                      <a:pt x="9409" y="53435"/>
                    </a:cubicBezTo>
                    <a:cubicBezTo>
                      <a:pt x="15216" y="46054"/>
                      <a:pt x="22144" y="39624"/>
                      <a:pt x="29937" y="34385"/>
                    </a:cubicBezTo>
                    <a:lnTo>
                      <a:pt x="0" y="17050"/>
                    </a:lnTo>
                    <a:lnTo>
                      <a:pt x="17582" y="6858"/>
                    </a:lnTo>
                    <a:lnTo>
                      <a:pt x="47329" y="24003"/>
                    </a:lnTo>
                    <a:cubicBezTo>
                      <a:pt x="61214" y="17069"/>
                      <a:pt x="75802" y="11668"/>
                      <a:pt x="90856" y="7906"/>
                    </a:cubicBezTo>
                    <a:cubicBezTo>
                      <a:pt x="105197" y="4286"/>
                      <a:pt x="119776" y="1639"/>
                      <a:pt x="134479" y="0"/>
                    </a:cubicBezTo>
                    <a:close/>
                    <a:moveTo>
                      <a:pt x="63105" y="83534"/>
                    </a:moveTo>
                    <a:cubicBezTo>
                      <a:pt x="69777" y="87402"/>
                      <a:pt x="77484" y="89068"/>
                      <a:pt x="85154" y="88297"/>
                    </a:cubicBezTo>
                    <a:cubicBezTo>
                      <a:pt x="95466" y="87125"/>
                      <a:pt x="105635" y="84858"/>
                      <a:pt x="115471" y="81534"/>
                    </a:cubicBezTo>
                    <a:lnTo>
                      <a:pt x="67952" y="54007"/>
                    </a:lnTo>
                    <a:cubicBezTo>
                      <a:pt x="50370" y="65437"/>
                      <a:pt x="48849" y="75248"/>
                      <a:pt x="63105" y="83534"/>
                    </a:cubicBezTo>
                    <a:close/>
                    <a:moveTo>
                      <a:pt x="229992" y="97536"/>
                    </a:moveTo>
                    <a:cubicBezTo>
                      <a:pt x="222750" y="93555"/>
                      <a:pt x="214405" y="92050"/>
                      <a:pt x="206232" y="93250"/>
                    </a:cubicBezTo>
                    <a:cubicBezTo>
                      <a:pt x="194951" y="94707"/>
                      <a:pt x="183822" y="97165"/>
                      <a:pt x="172969" y="100584"/>
                    </a:cubicBezTo>
                    <a:lnTo>
                      <a:pt x="220488" y="127921"/>
                    </a:lnTo>
                    <a:cubicBezTo>
                      <a:pt x="240512" y="115538"/>
                      <a:pt x="243677" y="105413"/>
                      <a:pt x="229992"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18" name="Google Shape;1318;p27"/>
            <p:cNvGrpSpPr/>
            <p:nvPr/>
          </p:nvGrpSpPr>
          <p:grpSpPr>
            <a:xfrm>
              <a:off x="3781914" y="2856896"/>
              <a:ext cx="883852" cy="621029"/>
              <a:chOff x="5591539" y="3599021"/>
              <a:chExt cx="883852" cy="621029"/>
            </a:xfrm>
          </p:grpSpPr>
          <p:sp>
            <p:nvSpPr>
              <p:cNvPr id="1319" name="Google Shape;1319;p27"/>
              <p:cNvSpPr/>
              <p:nvPr/>
            </p:nvSpPr>
            <p:spPr>
              <a:xfrm>
                <a:off x="5591539" y="370855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0" name="Google Shape;1320;p27"/>
              <p:cNvSpPr/>
              <p:nvPr/>
            </p:nvSpPr>
            <p:spPr>
              <a:xfrm>
                <a:off x="5591633" y="3851719"/>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1" name="Google Shape;1321;p27"/>
              <p:cNvSpPr/>
              <p:nvPr/>
            </p:nvSpPr>
            <p:spPr>
              <a:xfrm>
                <a:off x="6408864" y="3854767"/>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27"/>
              <p:cNvSpPr/>
              <p:nvPr/>
            </p:nvSpPr>
            <p:spPr>
              <a:xfrm>
                <a:off x="5591539" y="3599021"/>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27"/>
              <p:cNvSpPr/>
              <p:nvPr/>
            </p:nvSpPr>
            <p:spPr>
              <a:xfrm>
                <a:off x="5717159" y="3668625"/>
                <a:ext cx="632686" cy="366117"/>
              </a:xfrm>
              <a:custGeom>
                <a:avLst/>
                <a:gdLst/>
                <a:ahLst/>
                <a:cxnLst/>
                <a:rect l="l" t="t" r="r" b="b"/>
                <a:pathLst>
                  <a:path w="632686" h="366117" extrusionOk="0">
                    <a:moveTo>
                      <a:pt x="632116" y="194048"/>
                    </a:moveTo>
                    <a:cubicBezTo>
                      <a:pt x="627555" y="237101"/>
                      <a:pt x="596952" y="279773"/>
                      <a:pt x="540025" y="312539"/>
                    </a:cubicBezTo>
                    <a:cubicBezTo>
                      <a:pt x="416476" y="383977"/>
                      <a:pt x="216136" y="383977"/>
                      <a:pt x="92587" y="312539"/>
                    </a:cubicBezTo>
                    <a:cubicBezTo>
                      <a:pt x="35564" y="279583"/>
                      <a:pt x="4962" y="237101"/>
                      <a:pt x="590" y="194048"/>
                    </a:cubicBezTo>
                    <a:cubicBezTo>
                      <a:pt x="-4732" y="143661"/>
                      <a:pt x="25965" y="92130"/>
                      <a:pt x="92587" y="53650"/>
                    </a:cubicBezTo>
                    <a:cubicBezTo>
                      <a:pt x="216136" y="-17883"/>
                      <a:pt x="416476" y="-17883"/>
                      <a:pt x="540025" y="53650"/>
                    </a:cubicBezTo>
                    <a:cubicBezTo>
                      <a:pt x="606646" y="92130"/>
                      <a:pt x="637344"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27"/>
              <p:cNvSpPr/>
              <p:nvPr/>
            </p:nvSpPr>
            <p:spPr>
              <a:xfrm>
                <a:off x="5717749" y="3690532"/>
                <a:ext cx="631526" cy="344209"/>
              </a:xfrm>
              <a:custGeom>
                <a:avLst/>
                <a:gdLst/>
                <a:ahLst/>
                <a:cxnLst/>
                <a:rect l="l" t="t" r="r" b="b"/>
                <a:pathLst>
                  <a:path w="631526" h="344209" extrusionOk="0">
                    <a:moveTo>
                      <a:pt x="631527" y="172141"/>
                    </a:moveTo>
                    <a:cubicBezTo>
                      <a:pt x="626965" y="215194"/>
                      <a:pt x="596363" y="257866"/>
                      <a:pt x="539435" y="290632"/>
                    </a:cubicBezTo>
                    <a:cubicBezTo>
                      <a:pt x="415886" y="362069"/>
                      <a:pt x="215546" y="362069"/>
                      <a:pt x="91997" y="290632"/>
                    </a:cubicBezTo>
                    <a:cubicBezTo>
                      <a:pt x="34974" y="257675"/>
                      <a:pt x="4372" y="215194"/>
                      <a:pt x="0" y="172141"/>
                    </a:cubicBezTo>
                    <a:cubicBezTo>
                      <a:pt x="4372" y="129088"/>
                      <a:pt x="35069" y="86416"/>
                      <a:pt x="91997" y="53650"/>
                    </a:cubicBezTo>
                    <a:cubicBezTo>
                      <a:pt x="215546" y="-17883"/>
                      <a:pt x="415886" y="-17883"/>
                      <a:pt x="539435" y="53650"/>
                    </a:cubicBezTo>
                    <a:cubicBezTo>
                      <a:pt x="596363" y="86701"/>
                      <a:pt x="626965" y="128992"/>
                      <a:pt x="631527"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5" name="Google Shape;1325;p27"/>
              <p:cNvSpPr/>
              <p:nvPr/>
            </p:nvSpPr>
            <p:spPr>
              <a:xfrm>
                <a:off x="5879313" y="3772757"/>
                <a:ext cx="294875" cy="185547"/>
              </a:xfrm>
              <a:custGeom>
                <a:avLst/>
                <a:gdLst/>
                <a:ahLst/>
                <a:cxnLst/>
                <a:rect l="l" t="t" r="r" b="b"/>
                <a:pathLst>
                  <a:path w="294875" h="185547" extrusionOk="0">
                    <a:moveTo>
                      <a:pt x="149495" y="30004"/>
                    </a:moveTo>
                    <a:cubicBezTo>
                      <a:pt x="145608" y="29994"/>
                      <a:pt x="141730" y="30309"/>
                      <a:pt x="137900" y="30956"/>
                    </a:cubicBezTo>
                    <a:cubicBezTo>
                      <a:pt x="132673" y="31718"/>
                      <a:pt x="126876" y="32766"/>
                      <a:pt x="120413" y="34100"/>
                    </a:cubicBezTo>
                    <a:cubicBezTo>
                      <a:pt x="113950" y="35433"/>
                      <a:pt x="107298" y="37243"/>
                      <a:pt x="100265" y="39243"/>
                    </a:cubicBezTo>
                    <a:cubicBezTo>
                      <a:pt x="93498" y="41291"/>
                      <a:pt x="86893" y="43844"/>
                      <a:pt x="80497" y="46863"/>
                    </a:cubicBezTo>
                    <a:lnTo>
                      <a:pt x="131247" y="76295"/>
                    </a:lnTo>
                    <a:lnTo>
                      <a:pt x="140751" y="73057"/>
                    </a:lnTo>
                    <a:cubicBezTo>
                      <a:pt x="153676" y="68675"/>
                      <a:pt x="165841" y="65056"/>
                      <a:pt x="177341" y="62103"/>
                    </a:cubicBezTo>
                    <a:cubicBezTo>
                      <a:pt x="188099" y="59188"/>
                      <a:pt x="199114" y="57340"/>
                      <a:pt x="210224" y="56579"/>
                    </a:cubicBezTo>
                    <a:cubicBezTo>
                      <a:pt x="220374" y="55969"/>
                      <a:pt x="230571" y="56674"/>
                      <a:pt x="240541" y="58674"/>
                    </a:cubicBezTo>
                    <a:cubicBezTo>
                      <a:pt x="250586" y="60893"/>
                      <a:pt x="260214" y="64723"/>
                      <a:pt x="269052" y="70009"/>
                    </a:cubicBezTo>
                    <a:cubicBezTo>
                      <a:pt x="277853" y="74371"/>
                      <a:pt x="285380" y="80924"/>
                      <a:pt x="290911" y="89059"/>
                    </a:cubicBezTo>
                    <a:cubicBezTo>
                      <a:pt x="294627" y="94983"/>
                      <a:pt x="295796" y="102165"/>
                      <a:pt x="294142" y="108966"/>
                    </a:cubicBezTo>
                    <a:cubicBezTo>
                      <a:pt x="291985" y="116443"/>
                      <a:pt x="287889" y="123215"/>
                      <a:pt x="282262" y="128588"/>
                    </a:cubicBezTo>
                    <a:cubicBezTo>
                      <a:pt x="275287" y="135617"/>
                      <a:pt x="267503" y="141789"/>
                      <a:pt x="259073" y="146971"/>
                    </a:cubicBezTo>
                    <a:lnTo>
                      <a:pt x="291386" y="166021"/>
                    </a:lnTo>
                    <a:lnTo>
                      <a:pt x="273709" y="176213"/>
                    </a:lnTo>
                    <a:lnTo>
                      <a:pt x="241111" y="157163"/>
                    </a:lnTo>
                    <a:cubicBezTo>
                      <a:pt x="225572" y="164821"/>
                      <a:pt x="209349" y="170983"/>
                      <a:pt x="192642" y="175546"/>
                    </a:cubicBezTo>
                    <a:cubicBezTo>
                      <a:pt x="175155" y="180385"/>
                      <a:pt x="157288" y="183728"/>
                      <a:pt x="139231" y="185547"/>
                    </a:cubicBezTo>
                    <a:lnTo>
                      <a:pt x="122219" y="154972"/>
                    </a:lnTo>
                    <a:cubicBezTo>
                      <a:pt x="126952" y="154848"/>
                      <a:pt x="131684" y="154467"/>
                      <a:pt x="136379" y="153829"/>
                    </a:cubicBezTo>
                    <a:cubicBezTo>
                      <a:pt x="142747" y="153067"/>
                      <a:pt x="149875" y="151924"/>
                      <a:pt x="157763" y="150209"/>
                    </a:cubicBezTo>
                    <a:cubicBezTo>
                      <a:pt x="165651" y="148495"/>
                      <a:pt x="173824" y="146399"/>
                      <a:pt x="182568" y="143828"/>
                    </a:cubicBezTo>
                    <a:cubicBezTo>
                      <a:pt x="191055" y="141256"/>
                      <a:pt x="199342" y="138074"/>
                      <a:pt x="207373" y="134303"/>
                    </a:cubicBezTo>
                    <a:lnTo>
                      <a:pt x="156812" y="105061"/>
                    </a:lnTo>
                    <a:lnTo>
                      <a:pt x="150255" y="107347"/>
                    </a:lnTo>
                    <a:lnTo>
                      <a:pt x="143317" y="109442"/>
                    </a:lnTo>
                    <a:cubicBezTo>
                      <a:pt x="130582" y="113633"/>
                      <a:pt x="118987" y="116967"/>
                      <a:pt x="108343" y="118967"/>
                    </a:cubicBezTo>
                    <a:cubicBezTo>
                      <a:pt x="98573" y="121244"/>
                      <a:pt x="88613" y="122577"/>
                      <a:pt x="78596" y="122968"/>
                    </a:cubicBezTo>
                    <a:cubicBezTo>
                      <a:pt x="69748" y="123235"/>
                      <a:pt x="60910" y="122406"/>
                      <a:pt x="52271" y="120491"/>
                    </a:cubicBezTo>
                    <a:cubicBezTo>
                      <a:pt x="43736" y="118520"/>
                      <a:pt x="35544" y="115310"/>
                      <a:pt x="27941" y="110966"/>
                    </a:cubicBezTo>
                    <a:cubicBezTo>
                      <a:pt x="19578" y="106613"/>
                      <a:pt x="12326" y="100384"/>
                      <a:pt x="6748" y="92773"/>
                    </a:cubicBezTo>
                    <a:cubicBezTo>
                      <a:pt x="2690" y="87068"/>
                      <a:pt x="675" y="80153"/>
                      <a:pt x="1045" y="73152"/>
                    </a:cubicBezTo>
                    <a:cubicBezTo>
                      <a:pt x="1787" y="65856"/>
                      <a:pt x="4704" y="58950"/>
                      <a:pt x="9409" y="53340"/>
                    </a:cubicBezTo>
                    <a:cubicBezTo>
                      <a:pt x="15216" y="45958"/>
                      <a:pt x="22144" y="39529"/>
                      <a:pt x="29937" y="34290"/>
                    </a:cubicBezTo>
                    <a:lnTo>
                      <a:pt x="0" y="16954"/>
                    </a:lnTo>
                    <a:lnTo>
                      <a:pt x="17582" y="6763"/>
                    </a:lnTo>
                    <a:lnTo>
                      <a:pt x="47329" y="23908"/>
                    </a:lnTo>
                    <a:cubicBezTo>
                      <a:pt x="61214" y="17002"/>
                      <a:pt x="75812" y="11640"/>
                      <a:pt x="90856" y="7906"/>
                    </a:cubicBezTo>
                    <a:cubicBezTo>
                      <a:pt x="105188" y="4239"/>
                      <a:pt x="119767" y="1591"/>
                      <a:pt x="134479" y="0"/>
                    </a:cubicBezTo>
                    <a:close/>
                    <a:moveTo>
                      <a:pt x="63105" y="83439"/>
                    </a:moveTo>
                    <a:cubicBezTo>
                      <a:pt x="69786" y="87278"/>
                      <a:pt x="77494" y="88916"/>
                      <a:pt x="85154" y="88106"/>
                    </a:cubicBezTo>
                    <a:cubicBezTo>
                      <a:pt x="95475" y="86982"/>
                      <a:pt x="105644" y="84715"/>
                      <a:pt x="115471" y="81344"/>
                    </a:cubicBezTo>
                    <a:lnTo>
                      <a:pt x="67952" y="53816"/>
                    </a:lnTo>
                    <a:cubicBezTo>
                      <a:pt x="50370" y="65246"/>
                      <a:pt x="48849" y="75343"/>
                      <a:pt x="63105" y="83439"/>
                    </a:cubicBezTo>
                    <a:close/>
                    <a:moveTo>
                      <a:pt x="229992" y="97346"/>
                    </a:moveTo>
                    <a:cubicBezTo>
                      <a:pt x="222750" y="93364"/>
                      <a:pt x="214405" y="91859"/>
                      <a:pt x="206232" y="93059"/>
                    </a:cubicBezTo>
                    <a:cubicBezTo>
                      <a:pt x="194951" y="94517"/>
                      <a:pt x="183822" y="96974"/>
                      <a:pt x="172969" y="100394"/>
                    </a:cubicBezTo>
                    <a:lnTo>
                      <a:pt x="220488" y="127730"/>
                    </a:lnTo>
                    <a:cubicBezTo>
                      <a:pt x="240446" y="115443"/>
                      <a:pt x="243677" y="105251"/>
                      <a:pt x="229992" y="9734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6" name="Google Shape;1326;p27"/>
              <p:cNvSpPr/>
              <p:nvPr/>
            </p:nvSpPr>
            <p:spPr>
              <a:xfrm>
                <a:off x="6001532" y="3910488"/>
                <a:ext cx="19007" cy="25527"/>
              </a:xfrm>
              <a:custGeom>
                <a:avLst/>
                <a:gdLst/>
                <a:ahLst/>
                <a:cxnLst/>
                <a:rect l="l" t="t" r="r" b="b"/>
                <a:pathLst>
                  <a:path w="19007" h="25527" extrusionOk="0">
                    <a:moveTo>
                      <a:pt x="0" y="17240"/>
                    </a:moveTo>
                    <a:cubicBezTo>
                      <a:pt x="475" y="16002"/>
                      <a:pt x="0" y="0"/>
                      <a:pt x="0" y="0"/>
                    </a:cubicBezTo>
                    <a:lnTo>
                      <a:pt x="19008" y="12573"/>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7" name="Google Shape;1327;p27"/>
              <p:cNvSpPr/>
              <p:nvPr/>
            </p:nvSpPr>
            <p:spPr>
              <a:xfrm>
                <a:off x="6128693" y="3921442"/>
                <a:ext cx="42006" cy="19716"/>
              </a:xfrm>
              <a:custGeom>
                <a:avLst/>
                <a:gdLst/>
                <a:ahLst/>
                <a:cxnLst/>
                <a:rect l="l" t="t" r="r" b="b"/>
                <a:pathLst>
                  <a:path w="42006" h="19716" extrusionOk="0">
                    <a:moveTo>
                      <a:pt x="42007" y="17145"/>
                    </a:moveTo>
                    <a:lnTo>
                      <a:pt x="42007" y="0"/>
                    </a:lnTo>
                    <a:lnTo>
                      <a:pt x="0" y="3143"/>
                    </a:lnTo>
                    <a:lnTo>
                      <a:pt x="24045"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8" name="Google Shape;1328;p27"/>
              <p:cNvSpPr/>
              <p:nvPr/>
            </p:nvSpPr>
            <p:spPr>
              <a:xfrm>
                <a:off x="6142758" y="3858196"/>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9" name="Google Shape;1329;p27"/>
              <p:cNvSpPr/>
              <p:nvPr/>
            </p:nvSpPr>
            <p:spPr>
              <a:xfrm>
                <a:off x="6043729" y="3865054"/>
                <a:ext cx="47328" cy="33147"/>
              </a:xfrm>
              <a:custGeom>
                <a:avLst/>
                <a:gdLst/>
                <a:ahLst/>
                <a:cxnLst/>
                <a:rect l="l" t="t" r="r" b="b"/>
                <a:pathLst>
                  <a:path w="47328" h="33147" extrusionOk="0">
                    <a:moveTo>
                      <a:pt x="0" y="9525"/>
                    </a:moveTo>
                    <a:lnTo>
                      <a:pt x="10454" y="0"/>
                    </a:lnTo>
                    <a:lnTo>
                      <a:pt x="47329" y="25527"/>
                    </a:lnTo>
                    <a:lnTo>
                      <a:pt x="45048" y="33147"/>
                    </a:lnTo>
                    <a:cubicBezTo>
                      <a:pt x="45048" y="33147"/>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0" name="Google Shape;1330;p27"/>
              <p:cNvSpPr/>
              <p:nvPr/>
            </p:nvSpPr>
            <p:spPr>
              <a:xfrm>
                <a:off x="5947360" y="3809142"/>
                <a:ext cx="58828" cy="38957"/>
              </a:xfrm>
              <a:custGeom>
                <a:avLst/>
                <a:gdLst/>
                <a:ahLst/>
                <a:cxnLst/>
                <a:rect l="l" t="t" r="r" b="b"/>
                <a:pathLst>
                  <a:path w="58828" h="38957" extrusionOk="0">
                    <a:moveTo>
                      <a:pt x="0" y="11335"/>
                    </a:moveTo>
                    <a:lnTo>
                      <a:pt x="48849" y="38957"/>
                    </a:lnTo>
                    <a:lnTo>
                      <a:pt x="58828" y="31623"/>
                    </a:lnTo>
                    <a:cubicBezTo>
                      <a:pt x="58828" y="31623"/>
                      <a:pt x="52746" y="24574"/>
                      <a:pt x="52271" y="23908"/>
                    </a:cubicBezTo>
                    <a:cubicBezTo>
                      <a:pt x="47871" y="18840"/>
                      <a:pt x="42710" y="14507"/>
                      <a:pt x="36970" y="11049"/>
                    </a:cubicBezTo>
                    <a:cubicBezTo>
                      <a:pt x="33358" y="10382"/>
                      <a:pt x="10074" y="0"/>
                      <a:pt x="1007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1" name="Google Shape;1331;p27"/>
              <p:cNvSpPr/>
              <p:nvPr/>
            </p:nvSpPr>
            <p:spPr>
              <a:xfrm>
                <a:off x="6001532" y="3778281"/>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2" name="Google Shape;1332;p27"/>
              <p:cNvSpPr/>
              <p:nvPr/>
            </p:nvSpPr>
            <p:spPr>
              <a:xfrm>
                <a:off x="5879313" y="3773233"/>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3" name="Google Shape;1333;p27"/>
              <p:cNvSpPr/>
              <p:nvPr/>
            </p:nvSpPr>
            <p:spPr>
              <a:xfrm>
                <a:off x="5880264" y="3830764"/>
                <a:ext cx="30412" cy="30289"/>
              </a:xfrm>
              <a:custGeom>
                <a:avLst/>
                <a:gdLst/>
                <a:ahLst/>
                <a:cxnLst/>
                <a:rect l="l" t="t" r="r" b="b"/>
                <a:pathLst>
                  <a:path w="30412" h="30289" extrusionOk="0">
                    <a:moveTo>
                      <a:pt x="0" y="17907"/>
                    </a:moveTo>
                    <a:lnTo>
                      <a:pt x="0" y="0"/>
                    </a:lnTo>
                    <a:lnTo>
                      <a:pt x="30412" y="0"/>
                    </a:lnTo>
                    <a:lnTo>
                      <a:pt x="23094" y="16002"/>
                    </a:lnTo>
                    <a:lnTo>
                      <a:pt x="1007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4" name="Google Shape;1334;p27"/>
              <p:cNvSpPr/>
              <p:nvPr/>
            </p:nvSpPr>
            <p:spPr>
              <a:xfrm>
                <a:off x="5879313" y="3755421"/>
                <a:ext cx="294881" cy="185547"/>
              </a:xfrm>
              <a:custGeom>
                <a:avLst/>
                <a:gdLst/>
                <a:ahLst/>
                <a:cxnLst/>
                <a:rect l="l" t="t" r="r" b="b"/>
                <a:pathLst>
                  <a:path w="294881" h="185547" extrusionOk="0">
                    <a:moveTo>
                      <a:pt x="149495" y="30194"/>
                    </a:moveTo>
                    <a:cubicBezTo>
                      <a:pt x="145608" y="30185"/>
                      <a:pt x="141730" y="30499"/>
                      <a:pt x="137900" y="31147"/>
                    </a:cubicBezTo>
                    <a:cubicBezTo>
                      <a:pt x="132673" y="31909"/>
                      <a:pt x="126876" y="32861"/>
                      <a:pt x="120413" y="34290"/>
                    </a:cubicBezTo>
                    <a:cubicBezTo>
                      <a:pt x="113950" y="35719"/>
                      <a:pt x="107298" y="37338"/>
                      <a:pt x="100265" y="39434"/>
                    </a:cubicBezTo>
                    <a:cubicBezTo>
                      <a:pt x="93498" y="41481"/>
                      <a:pt x="86893" y="44034"/>
                      <a:pt x="80497" y="47054"/>
                    </a:cubicBezTo>
                    <a:lnTo>
                      <a:pt x="131247" y="76391"/>
                    </a:lnTo>
                    <a:lnTo>
                      <a:pt x="140751" y="73152"/>
                    </a:lnTo>
                    <a:cubicBezTo>
                      <a:pt x="153676" y="68866"/>
                      <a:pt x="165841" y="65246"/>
                      <a:pt x="177341" y="62198"/>
                    </a:cubicBezTo>
                    <a:cubicBezTo>
                      <a:pt x="188108" y="59360"/>
                      <a:pt x="199114" y="57541"/>
                      <a:pt x="210224" y="56769"/>
                    </a:cubicBezTo>
                    <a:cubicBezTo>
                      <a:pt x="220374" y="56159"/>
                      <a:pt x="230571" y="56864"/>
                      <a:pt x="240541" y="58865"/>
                    </a:cubicBezTo>
                    <a:cubicBezTo>
                      <a:pt x="250586" y="61055"/>
                      <a:pt x="260214" y="64846"/>
                      <a:pt x="269052" y="70104"/>
                    </a:cubicBezTo>
                    <a:cubicBezTo>
                      <a:pt x="277824" y="74505"/>
                      <a:pt x="285351" y="81058"/>
                      <a:pt x="290911" y="89154"/>
                    </a:cubicBezTo>
                    <a:cubicBezTo>
                      <a:pt x="294636" y="95079"/>
                      <a:pt x="295805" y="102261"/>
                      <a:pt x="294142" y="109061"/>
                    </a:cubicBezTo>
                    <a:cubicBezTo>
                      <a:pt x="291985" y="116539"/>
                      <a:pt x="287889" y="123311"/>
                      <a:pt x="282262" y="128683"/>
                    </a:cubicBezTo>
                    <a:cubicBezTo>
                      <a:pt x="275287" y="135684"/>
                      <a:pt x="267503" y="141827"/>
                      <a:pt x="259073" y="146971"/>
                    </a:cubicBezTo>
                    <a:lnTo>
                      <a:pt x="291386" y="166021"/>
                    </a:lnTo>
                    <a:lnTo>
                      <a:pt x="273709" y="176213"/>
                    </a:lnTo>
                    <a:lnTo>
                      <a:pt x="241111" y="157163"/>
                    </a:lnTo>
                    <a:cubicBezTo>
                      <a:pt x="225591" y="164830"/>
                      <a:pt x="209359" y="170955"/>
                      <a:pt x="192642" y="175451"/>
                    </a:cubicBezTo>
                    <a:cubicBezTo>
                      <a:pt x="175155" y="180318"/>
                      <a:pt x="157288" y="183690"/>
                      <a:pt x="139231" y="185547"/>
                    </a:cubicBezTo>
                    <a:lnTo>
                      <a:pt x="122219" y="154877"/>
                    </a:lnTo>
                    <a:cubicBezTo>
                      <a:pt x="126952" y="154800"/>
                      <a:pt x="131684" y="154448"/>
                      <a:pt x="136379" y="153829"/>
                    </a:cubicBezTo>
                    <a:cubicBezTo>
                      <a:pt x="142718" y="153067"/>
                      <a:pt x="149846" y="151829"/>
                      <a:pt x="157763" y="150114"/>
                    </a:cubicBezTo>
                    <a:cubicBezTo>
                      <a:pt x="165556" y="148495"/>
                      <a:pt x="173824" y="146304"/>
                      <a:pt x="182568" y="143828"/>
                    </a:cubicBezTo>
                    <a:cubicBezTo>
                      <a:pt x="191055" y="141256"/>
                      <a:pt x="199342" y="138074"/>
                      <a:pt x="207373" y="134303"/>
                    </a:cubicBezTo>
                    <a:lnTo>
                      <a:pt x="156812" y="105061"/>
                    </a:lnTo>
                    <a:cubicBezTo>
                      <a:pt x="154722" y="105918"/>
                      <a:pt x="152441" y="106680"/>
                      <a:pt x="150255" y="107347"/>
                    </a:cubicBezTo>
                    <a:lnTo>
                      <a:pt x="143317" y="109538"/>
                    </a:lnTo>
                    <a:cubicBezTo>
                      <a:pt x="130582" y="113729"/>
                      <a:pt x="118987" y="116967"/>
                      <a:pt x="108343" y="119063"/>
                    </a:cubicBezTo>
                    <a:cubicBezTo>
                      <a:pt x="98573" y="121339"/>
                      <a:pt x="88613" y="122672"/>
                      <a:pt x="78596" y="123063"/>
                    </a:cubicBezTo>
                    <a:cubicBezTo>
                      <a:pt x="69748" y="123425"/>
                      <a:pt x="60891" y="122587"/>
                      <a:pt x="52271" y="120587"/>
                    </a:cubicBezTo>
                    <a:cubicBezTo>
                      <a:pt x="43727" y="118663"/>
                      <a:pt x="35525" y="115453"/>
                      <a:pt x="27941" y="111062"/>
                    </a:cubicBezTo>
                    <a:cubicBezTo>
                      <a:pt x="19597" y="106671"/>
                      <a:pt x="12355" y="100451"/>
                      <a:pt x="6748" y="92869"/>
                    </a:cubicBezTo>
                    <a:cubicBezTo>
                      <a:pt x="2690" y="87163"/>
                      <a:pt x="684" y="80248"/>
                      <a:pt x="1045" y="73247"/>
                    </a:cubicBezTo>
                    <a:cubicBezTo>
                      <a:pt x="1768" y="65951"/>
                      <a:pt x="4685" y="59036"/>
                      <a:pt x="9409" y="53435"/>
                    </a:cubicBezTo>
                    <a:cubicBezTo>
                      <a:pt x="15216" y="46054"/>
                      <a:pt x="22144" y="39624"/>
                      <a:pt x="29937" y="34385"/>
                    </a:cubicBezTo>
                    <a:lnTo>
                      <a:pt x="0" y="17050"/>
                    </a:lnTo>
                    <a:lnTo>
                      <a:pt x="17582" y="6858"/>
                    </a:lnTo>
                    <a:lnTo>
                      <a:pt x="47329" y="24003"/>
                    </a:lnTo>
                    <a:cubicBezTo>
                      <a:pt x="61214" y="17069"/>
                      <a:pt x="75802" y="11668"/>
                      <a:pt x="90856" y="7906"/>
                    </a:cubicBezTo>
                    <a:cubicBezTo>
                      <a:pt x="105197" y="4286"/>
                      <a:pt x="119776" y="1638"/>
                      <a:pt x="134479" y="0"/>
                    </a:cubicBezTo>
                    <a:close/>
                    <a:moveTo>
                      <a:pt x="63105" y="83534"/>
                    </a:moveTo>
                    <a:cubicBezTo>
                      <a:pt x="69777" y="87402"/>
                      <a:pt x="77484" y="89068"/>
                      <a:pt x="85154" y="88297"/>
                    </a:cubicBezTo>
                    <a:cubicBezTo>
                      <a:pt x="95466" y="87125"/>
                      <a:pt x="105635" y="84858"/>
                      <a:pt x="115471" y="81534"/>
                    </a:cubicBezTo>
                    <a:lnTo>
                      <a:pt x="67952" y="54007"/>
                    </a:lnTo>
                    <a:cubicBezTo>
                      <a:pt x="50370" y="65437"/>
                      <a:pt x="48849" y="75248"/>
                      <a:pt x="63105" y="83153"/>
                    </a:cubicBezTo>
                    <a:close/>
                    <a:moveTo>
                      <a:pt x="229992" y="97536"/>
                    </a:moveTo>
                    <a:cubicBezTo>
                      <a:pt x="222750" y="93555"/>
                      <a:pt x="214405" y="92050"/>
                      <a:pt x="206232" y="93250"/>
                    </a:cubicBezTo>
                    <a:cubicBezTo>
                      <a:pt x="194951" y="94707"/>
                      <a:pt x="183822" y="97165"/>
                      <a:pt x="172969" y="100584"/>
                    </a:cubicBezTo>
                    <a:lnTo>
                      <a:pt x="220488" y="127921"/>
                    </a:lnTo>
                    <a:cubicBezTo>
                      <a:pt x="240512" y="115538"/>
                      <a:pt x="243677" y="105413"/>
                      <a:pt x="229992"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35" name="Google Shape;1335;p27"/>
            <p:cNvGrpSpPr/>
            <p:nvPr/>
          </p:nvGrpSpPr>
          <p:grpSpPr>
            <a:xfrm>
              <a:off x="3810520" y="2694304"/>
              <a:ext cx="883852" cy="621125"/>
              <a:chOff x="5620145" y="3436429"/>
              <a:chExt cx="883852" cy="621125"/>
            </a:xfrm>
          </p:grpSpPr>
          <p:sp>
            <p:nvSpPr>
              <p:cNvPr id="1336" name="Google Shape;1336;p27"/>
              <p:cNvSpPr/>
              <p:nvPr/>
            </p:nvSpPr>
            <p:spPr>
              <a:xfrm>
                <a:off x="5620145" y="354606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27"/>
              <p:cNvSpPr/>
              <p:nvPr/>
            </p:nvSpPr>
            <p:spPr>
              <a:xfrm>
                <a:off x="5620240" y="3689127"/>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8" name="Google Shape;1338;p27"/>
              <p:cNvSpPr/>
              <p:nvPr/>
            </p:nvSpPr>
            <p:spPr>
              <a:xfrm>
                <a:off x="6437470" y="3692175"/>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9" name="Google Shape;1339;p27"/>
              <p:cNvSpPr/>
              <p:nvPr/>
            </p:nvSpPr>
            <p:spPr>
              <a:xfrm>
                <a:off x="5620145" y="3436429"/>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0" name="Google Shape;1340;p27"/>
              <p:cNvSpPr/>
              <p:nvPr/>
            </p:nvSpPr>
            <p:spPr>
              <a:xfrm>
                <a:off x="5745842" y="3506057"/>
                <a:ext cx="632610" cy="366093"/>
              </a:xfrm>
              <a:custGeom>
                <a:avLst/>
                <a:gdLst/>
                <a:ahLst/>
                <a:cxnLst/>
                <a:rect l="l" t="t" r="r" b="b"/>
                <a:pathLst>
                  <a:path w="632610" h="366093" extrusionOk="0">
                    <a:moveTo>
                      <a:pt x="632040" y="194024"/>
                    </a:moveTo>
                    <a:cubicBezTo>
                      <a:pt x="627573" y="237077"/>
                      <a:pt x="596971" y="279749"/>
                      <a:pt x="539948" y="312515"/>
                    </a:cubicBezTo>
                    <a:cubicBezTo>
                      <a:pt x="416399" y="383953"/>
                      <a:pt x="216059" y="383953"/>
                      <a:pt x="92510" y="312515"/>
                    </a:cubicBezTo>
                    <a:cubicBezTo>
                      <a:pt x="35487" y="279559"/>
                      <a:pt x="4980" y="237077"/>
                      <a:pt x="608" y="194024"/>
                    </a:cubicBezTo>
                    <a:cubicBezTo>
                      <a:pt x="-4809" y="143637"/>
                      <a:pt x="25983" y="92107"/>
                      <a:pt x="92510" y="53721"/>
                    </a:cubicBezTo>
                    <a:cubicBezTo>
                      <a:pt x="216059" y="-17907"/>
                      <a:pt x="416399" y="-17907"/>
                      <a:pt x="539948" y="53721"/>
                    </a:cubicBezTo>
                    <a:cubicBezTo>
                      <a:pt x="606569" y="92107"/>
                      <a:pt x="637267" y="143637"/>
                      <a:pt x="632040"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1" name="Google Shape;1341;p27"/>
              <p:cNvSpPr/>
              <p:nvPr/>
            </p:nvSpPr>
            <p:spPr>
              <a:xfrm>
                <a:off x="5746450" y="3527964"/>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451"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6363" y="86677"/>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2" name="Google Shape;1342;p27"/>
              <p:cNvSpPr/>
              <p:nvPr/>
            </p:nvSpPr>
            <p:spPr>
              <a:xfrm>
                <a:off x="5908110" y="3610832"/>
                <a:ext cx="294341" cy="184880"/>
              </a:xfrm>
              <a:custGeom>
                <a:avLst/>
                <a:gdLst/>
                <a:ahLst/>
                <a:cxnLst/>
                <a:rect l="l" t="t" r="r" b="b"/>
                <a:pathLst>
                  <a:path w="294341" h="184880" extrusionOk="0">
                    <a:moveTo>
                      <a:pt x="149305" y="29337"/>
                    </a:moveTo>
                    <a:cubicBezTo>
                      <a:pt x="145418" y="29328"/>
                      <a:pt x="141540" y="29642"/>
                      <a:pt x="137710" y="30289"/>
                    </a:cubicBezTo>
                    <a:cubicBezTo>
                      <a:pt x="132578" y="31052"/>
                      <a:pt x="126685" y="32099"/>
                      <a:pt x="120223" y="33433"/>
                    </a:cubicBezTo>
                    <a:cubicBezTo>
                      <a:pt x="113760" y="34766"/>
                      <a:pt x="107108" y="36576"/>
                      <a:pt x="100170" y="38671"/>
                    </a:cubicBezTo>
                    <a:cubicBezTo>
                      <a:pt x="93365" y="40672"/>
                      <a:pt x="86732" y="43186"/>
                      <a:pt x="80307" y="46196"/>
                    </a:cubicBezTo>
                    <a:lnTo>
                      <a:pt x="131152" y="75629"/>
                    </a:lnTo>
                    <a:lnTo>
                      <a:pt x="140181" y="72390"/>
                    </a:lnTo>
                    <a:cubicBezTo>
                      <a:pt x="153106" y="68104"/>
                      <a:pt x="165366" y="64389"/>
                      <a:pt x="176770" y="61436"/>
                    </a:cubicBezTo>
                    <a:cubicBezTo>
                      <a:pt x="187519" y="58512"/>
                      <a:pt x="198534" y="56693"/>
                      <a:pt x="209654" y="56007"/>
                    </a:cubicBezTo>
                    <a:cubicBezTo>
                      <a:pt x="219804" y="55312"/>
                      <a:pt x="230001" y="55988"/>
                      <a:pt x="239971" y="58007"/>
                    </a:cubicBezTo>
                    <a:cubicBezTo>
                      <a:pt x="250026" y="60217"/>
                      <a:pt x="259653" y="64046"/>
                      <a:pt x="268482" y="69342"/>
                    </a:cubicBezTo>
                    <a:cubicBezTo>
                      <a:pt x="277264" y="73733"/>
                      <a:pt x="284781" y="80286"/>
                      <a:pt x="290341" y="88392"/>
                    </a:cubicBezTo>
                    <a:cubicBezTo>
                      <a:pt x="294114" y="94297"/>
                      <a:pt x="295283" y="101498"/>
                      <a:pt x="293572" y="108299"/>
                    </a:cubicBezTo>
                    <a:cubicBezTo>
                      <a:pt x="291434" y="115786"/>
                      <a:pt x="287328" y="122568"/>
                      <a:pt x="281692" y="127921"/>
                    </a:cubicBezTo>
                    <a:cubicBezTo>
                      <a:pt x="274717" y="134950"/>
                      <a:pt x="266933" y="141122"/>
                      <a:pt x="258503" y="146304"/>
                    </a:cubicBezTo>
                    <a:lnTo>
                      <a:pt x="290816" y="165354"/>
                    </a:lnTo>
                    <a:lnTo>
                      <a:pt x="273139" y="175546"/>
                    </a:lnTo>
                    <a:lnTo>
                      <a:pt x="240541" y="156496"/>
                    </a:lnTo>
                    <a:cubicBezTo>
                      <a:pt x="225021" y="164202"/>
                      <a:pt x="208789" y="170355"/>
                      <a:pt x="192072" y="174879"/>
                    </a:cubicBezTo>
                    <a:cubicBezTo>
                      <a:pt x="174585" y="179718"/>
                      <a:pt x="156717" y="183071"/>
                      <a:pt x="138660" y="184880"/>
                    </a:cubicBezTo>
                    <a:lnTo>
                      <a:pt x="121648" y="154305"/>
                    </a:lnTo>
                    <a:cubicBezTo>
                      <a:pt x="126419" y="154181"/>
                      <a:pt x="131181" y="153800"/>
                      <a:pt x="135904" y="153162"/>
                    </a:cubicBezTo>
                    <a:cubicBezTo>
                      <a:pt x="143061" y="152343"/>
                      <a:pt x="150169" y="151133"/>
                      <a:pt x="157193" y="149543"/>
                    </a:cubicBezTo>
                    <a:cubicBezTo>
                      <a:pt x="164986" y="147828"/>
                      <a:pt x="173254" y="145733"/>
                      <a:pt x="181998" y="143161"/>
                    </a:cubicBezTo>
                    <a:cubicBezTo>
                      <a:pt x="190494" y="140608"/>
                      <a:pt x="198781" y="137427"/>
                      <a:pt x="206802" y="133636"/>
                    </a:cubicBezTo>
                    <a:lnTo>
                      <a:pt x="156337" y="104394"/>
                    </a:lnTo>
                    <a:lnTo>
                      <a:pt x="149685" y="106680"/>
                    </a:lnTo>
                    <a:lnTo>
                      <a:pt x="142747" y="108776"/>
                    </a:lnTo>
                    <a:cubicBezTo>
                      <a:pt x="130012" y="112967"/>
                      <a:pt x="118417" y="116300"/>
                      <a:pt x="107773" y="118301"/>
                    </a:cubicBezTo>
                    <a:cubicBezTo>
                      <a:pt x="98212" y="120768"/>
                      <a:pt x="88442" y="122330"/>
                      <a:pt x="78596" y="122968"/>
                    </a:cubicBezTo>
                    <a:cubicBezTo>
                      <a:pt x="69748" y="123282"/>
                      <a:pt x="60900" y="122444"/>
                      <a:pt x="52271" y="120491"/>
                    </a:cubicBezTo>
                    <a:cubicBezTo>
                      <a:pt x="43736" y="118548"/>
                      <a:pt x="35535" y="115338"/>
                      <a:pt x="27941" y="110966"/>
                    </a:cubicBezTo>
                    <a:cubicBezTo>
                      <a:pt x="19578" y="106613"/>
                      <a:pt x="12326" y="100384"/>
                      <a:pt x="6748" y="92773"/>
                    </a:cubicBezTo>
                    <a:cubicBezTo>
                      <a:pt x="2671" y="87078"/>
                      <a:pt x="656" y="80153"/>
                      <a:pt x="1045" y="73152"/>
                    </a:cubicBezTo>
                    <a:cubicBezTo>
                      <a:pt x="1787" y="65856"/>
                      <a:pt x="4704" y="58950"/>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010" y="82772"/>
                    </a:moveTo>
                    <a:cubicBezTo>
                      <a:pt x="69663" y="86601"/>
                      <a:pt x="77332" y="88259"/>
                      <a:pt x="84964" y="87535"/>
                    </a:cubicBezTo>
                    <a:cubicBezTo>
                      <a:pt x="95295" y="86373"/>
                      <a:pt x="105454" y="84068"/>
                      <a:pt x="115281" y="80677"/>
                    </a:cubicBezTo>
                    <a:lnTo>
                      <a:pt x="67762" y="53150"/>
                    </a:lnTo>
                    <a:cubicBezTo>
                      <a:pt x="50085" y="64579"/>
                      <a:pt x="48659" y="74486"/>
                      <a:pt x="63010" y="82772"/>
                    </a:cubicBezTo>
                    <a:close/>
                    <a:moveTo>
                      <a:pt x="229802" y="96679"/>
                    </a:moveTo>
                    <a:cubicBezTo>
                      <a:pt x="222541" y="92745"/>
                      <a:pt x="214215" y="91240"/>
                      <a:pt x="206042" y="92393"/>
                    </a:cubicBezTo>
                    <a:cubicBezTo>
                      <a:pt x="194799" y="93897"/>
                      <a:pt x="183708" y="96355"/>
                      <a:pt x="172874" y="99727"/>
                    </a:cubicBezTo>
                    <a:lnTo>
                      <a:pt x="220393" y="127063"/>
                    </a:lnTo>
                    <a:cubicBezTo>
                      <a:pt x="240161" y="114776"/>
                      <a:pt x="243487" y="104585"/>
                      <a:pt x="229802" y="9667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3" name="Google Shape;1343;p27"/>
              <p:cNvSpPr/>
              <p:nvPr/>
            </p:nvSpPr>
            <p:spPr>
              <a:xfrm>
                <a:off x="6030138" y="3747992"/>
                <a:ext cx="19007" cy="25431"/>
              </a:xfrm>
              <a:custGeom>
                <a:avLst/>
                <a:gdLst/>
                <a:ahLst/>
                <a:cxnLst/>
                <a:rect l="l" t="t" r="r" b="b"/>
                <a:pathLst>
                  <a:path w="19007" h="25431" extrusionOk="0">
                    <a:moveTo>
                      <a:pt x="0" y="17145"/>
                    </a:moveTo>
                    <a:cubicBezTo>
                      <a:pt x="475" y="15907"/>
                      <a:pt x="0" y="0"/>
                      <a:pt x="0" y="0"/>
                    </a:cubicBezTo>
                    <a:lnTo>
                      <a:pt x="19008" y="12478"/>
                    </a:lnTo>
                    <a:lnTo>
                      <a:pt x="10549"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4" name="Google Shape;1344;p27"/>
              <p:cNvSpPr/>
              <p:nvPr/>
            </p:nvSpPr>
            <p:spPr>
              <a:xfrm>
                <a:off x="6157299" y="3758850"/>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5" name="Google Shape;1345;p27"/>
              <p:cNvSpPr/>
              <p:nvPr/>
            </p:nvSpPr>
            <p:spPr>
              <a:xfrm>
                <a:off x="6171364" y="3695604"/>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6" name="Google Shape;1346;p27"/>
              <p:cNvSpPr/>
              <p:nvPr/>
            </p:nvSpPr>
            <p:spPr>
              <a:xfrm>
                <a:off x="6072240" y="3701986"/>
                <a:ext cx="47423" cy="33147"/>
              </a:xfrm>
              <a:custGeom>
                <a:avLst/>
                <a:gdLst/>
                <a:ahLst/>
                <a:cxnLst/>
                <a:rect l="l" t="t" r="r" b="b"/>
                <a:pathLst>
                  <a:path w="47423" h="33147" extrusionOk="0">
                    <a:moveTo>
                      <a:pt x="0" y="10096"/>
                    </a:moveTo>
                    <a:lnTo>
                      <a:pt x="10454" y="0"/>
                    </a:lnTo>
                    <a:lnTo>
                      <a:pt x="47424" y="25622"/>
                    </a:lnTo>
                    <a:lnTo>
                      <a:pt x="45143" y="33147"/>
                    </a:lnTo>
                    <a:cubicBezTo>
                      <a:pt x="45143" y="33147"/>
                      <a:pt x="17582" y="21431"/>
                      <a:pt x="16632"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7" name="Google Shape;1347;p27"/>
              <p:cNvSpPr/>
              <p:nvPr/>
            </p:nvSpPr>
            <p:spPr>
              <a:xfrm>
                <a:off x="5975967" y="3647217"/>
                <a:ext cx="58828" cy="38957"/>
              </a:xfrm>
              <a:custGeom>
                <a:avLst/>
                <a:gdLst/>
                <a:ahLst/>
                <a:cxnLst/>
                <a:rect l="l" t="t" r="r" b="b"/>
                <a:pathLst>
                  <a:path w="58828" h="38957" extrusionOk="0">
                    <a:moveTo>
                      <a:pt x="0" y="10382"/>
                    </a:moveTo>
                    <a:lnTo>
                      <a:pt x="48754" y="38957"/>
                    </a:lnTo>
                    <a:lnTo>
                      <a:pt x="58828" y="31623"/>
                    </a:lnTo>
                    <a:cubicBezTo>
                      <a:pt x="58828" y="31623"/>
                      <a:pt x="52651" y="24574"/>
                      <a:pt x="52176" y="23908"/>
                    </a:cubicBezTo>
                    <a:cubicBezTo>
                      <a:pt x="47776" y="18878"/>
                      <a:pt x="42615" y="14573"/>
                      <a:pt x="36875" y="11144"/>
                    </a:cubicBezTo>
                    <a:cubicBezTo>
                      <a:pt x="33263" y="10382"/>
                      <a:pt x="10074" y="0"/>
                      <a:pt x="1007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8" name="Google Shape;1348;p27"/>
              <p:cNvSpPr/>
              <p:nvPr/>
            </p:nvSpPr>
            <p:spPr>
              <a:xfrm>
                <a:off x="6030138" y="3615690"/>
                <a:ext cx="27275" cy="24479"/>
              </a:xfrm>
              <a:custGeom>
                <a:avLst/>
                <a:gdLst/>
                <a:ahLst/>
                <a:cxnLst/>
                <a:rect l="l" t="t" r="r" b="b"/>
                <a:pathLst>
                  <a:path w="27275" h="24479" extrusionOk="0">
                    <a:moveTo>
                      <a:pt x="27276" y="24479"/>
                    </a:moveTo>
                    <a:lnTo>
                      <a:pt x="27276" y="7334"/>
                    </a:lnTo>
                    <a:lnTo>
                      <a:pt x="4752" y="0"/>
                    </a:lnTo>
                    <a:lnTo>
                      <a:pt x="0" y="13525"/>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9" name="Google Shape;1349;p27"/>
              <p:cNvSpPr/>
              <p:nvPr/>
            </p:nvSpPr>
            <p:spPr>
              <a:xfrm>
                <a:off x="5907920" y="3610641"/>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0" name="Google Shape;1350;p27"/>
              <p:cNvSpPr/>
              <p:nvPr/>
            </p:nvSpPr>
            <p:spPr>
              <a:xfrm>
                <a:off x="5908870" y="3668267"/>
                <a:ext cx="30317" cy="30289"/>
              </a:xfrm>
              <a:custGeom>
                <a:avLst/>
                <a:gdLst/>
                <a:ahLst/>
                <a:cxnLst/>
                <a:rect l="l" t="t" r="r" b="b"/>
                <a:pathLst>
                  <a:path w="30317" h="30289" extrusionOk="0">
                    <a:moveTo>
                      <a:pt x="0" y="17907"/>
                    </a:moveTo>
                    <a:lnTo>
                      <a:pt x="0" y="0"/>
                    </a:lnTo>
                    <a:lnTo>
                      <a:pt x="30317" y="0"/>
                    </a:lnTo>
                    <a:lnTo>
                      <a:pt x="22999" y="16002"/>
                    </a:lnTo>
                    <a:lnTo>
                      <a:pt x="1007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27"/>
              <p:cNvSpPr/>
              <p:nvPr/>
            </p:nvSpPr>
            <p:spPr>
              <a:xfrm>
                <a:off x="5907539" y="3592925"/>
                <a:ext cx="294911" cy="185451"/>
              </a:xfrm>
              <a:custGeom>
                <a:avLst/>
                <a:gdLst/>
                <a:ahLst/>
                <a:cxnLst/>
                <a:rect l="l" t="t" r="r" b="b"/>
                <a:pathLst>
                  <a:path w="294911" h="185451" extrusionOk="0">
                    <a:moveTo>
                      <a:pt x="149875" y="30099"/>
                    </a:moveTo>
                    <a:cubicBezTo>
                      <a:pt x="145988" y="30089"/>
                      <a:pt x="142110" y="30404"/>
                      <a:pt x="138280" y="31052"/>
                    </a:cubicBezTo>
                    <a:cubicBezTo>
                      <a:pt x="133148" y="31813"/>
                      <a:pt x="127256" y="32861"/>
                      <a:pt x="120793" y="34195"/>
                    </a:cubicBezTo>
                    <a:cubicBezTo>
                      <a:pt x="114331" y="35528"/>
                      <a:pt x="107678" y="37243"/>
                      <a:pt x="100740" y="39338"/>
                    </a:cubicBezTo>
                    <a:cubicBezTo>
                      <a:pt x="93935" y="41377"/>
                      <a:pt x="87302" y="43920"/>
                      <a:pt x="80877" y="46958"/>
                    </a:cubicBezTo>
                    <a:lnTo>
                      <a:pt x="131722" y="76295"/>
                    </a:lnTo>
                    <a:lnTo>
                      <a:pt x="140751" y="73152"/>
                    </a:lnTo>
                    <a:cubicBezTo>
                      <a:pt x="153676" y="68771"/>
                      <a:pt x="165936" y="65151"/>
                      <a:pt x="177341" y="62103"/>
                    </a:cubicBezTo>
                    <a:cubicBezTo>
                      <a:pt x="188108" y="59265"/>
                      <a:pt x="199114" y="57445"/>
                      <a:pt x="210224" y="56674"/>
                    </a:cubicBezTo>
                    <a:cubicBezTo>
                      <a:pt x="220374" y="56064"/>
                      <a:pt x="230571" y="56769"/>
                      <a:pt x="240541" y="58769"/>
                    </a:cubicBezTo>
                    <a:cubicBezTo>
                      <a:pt x="250577" y="60979"/>
                      <a:pt x="260204" y="64779"/>
                      <a:pt x="269052" y="70009"/>
                    </a:cubicBezTo>
                    <a:cubicBezTo>
                      <a:pt x="277824" y="74409"/>
                      <a:pt x="285351" y="80963"/>
                      <a:pt x="290911" y="89059"/>
                    </a:cubicBezTo>
                    <a:cubicBezTo>
                      <a:pt x="294684" y="94964"/>
                      <a:pt x="295853" y="102165"/>
                      <a:pt x="294142" y="108966"/>
                    </a:cubicBezTo>
                    <a:cubicBezTo>
                      <a:pt x="291985" y="116443"/>
                      <a:pt x="287889" y="123215"/>
                      <a:pt x="282262" y="128588"/>
                    </a:cubicBezTo>
                    <a:cubicBezTo>
                      <a:pt x="275315" y="135617"/>
                      <a:pt x="267522" y="141761"/>
                      <a:pt x="259073" y="146876"/>
                    </a:cubicBezTo>
                    <a:lnTo>
                      <a:pt x="291386" y="165926"/>
                    </a:lnTo>
                    <a:lnTo>
                      <a:pt x="273709" y="176117"/>
                    </a:lnTo>
                    <a:lnTo>
                      <a:pt x="241111" y="157067"/>
                    </a:lnTo>
                    <a:cubicBezTo>
                      <a:pt x="225591" y="164735"/>
                      <a:pt x="209359" y="170860"/>
                      <a:pt x="192642" y="175355"/>
                    </a:cubicBezTo>
                    <a:cubicBezTo>
                      <a:pt x="175164" y="180280"/>
                      <a:pt x="157297" y="183652"/>
                      <a:pt x="139231" y="185452"/>
                    </a:cubicBezTo>
                    <a:lnTo>
                      <a:pt x="122219" y="154877"/>
                    </a:lnTo>
                    <a:cubicBezTo>
                      <a:pt x="126990" y="154753"/>
                      <a:pt x="131751" y="154372"/>
                      <a:pt x="136474" y="153734"/>
                    </a:cubicBezTo>
                    <a:cubicBezTo>
                      <a:pt x="142842" y="152971"/>
                      <a:pt x="149875" y="151829"/>
                      <a:pt x="157763" y="150114"/>
                    </a:cubicBezTo>
                    <a:cubicBezTo>
                      <a:pt x="165651" y="148400"/>
                      <a:pt x="173824" y="146209"/>
                      <a:pt x="182568" y="143732"/>
                    </a:cubicBezTo>
                    <a:cubicBezTo>
                      <a:pt x="191074" y="141218"/>
                      <a:pt x="199370" y="138036"/>
                      <a:pt x="207373" y="134207"/>
                    </a:cubicBezTo>
                    <a:lnTo>
                      <a:pt x="156907" y="105061"/>
                    </a:lnTo>
                    <a:lnTo>
                      <a:pt x="150255" y="107347"/>
                    </a:lnTo>
                    <a:lnTo>
                      <a:pt x="143317" y="109442"/>
                    </a:lnTo>
                    <a:cubicBezTo>
                      <a:pt x="130582" y="113633"/>
                      <a:pt x="118987" y="116872"/>
                      <a:pt x="108343" y="118967"/>
                    </a:cubicBezTo>
                    <a:cubicBezTo>
                      <a:pt x="98573" y="121244"/>
                      <a:pt x="88613" y="122587"/>
                      <a:pt x="78596" y="122968"/>
                    </a:cubicBezTo>
                    <a:cubicBezTo>
                      <a:pt x="69758" y="123311"/>
                      <a:pt x="60910" y="122511"/>
                      <a:pt x="52271" y="120587"/>
                    </a:cubicBezTo>
                    <a:cubicBezTo>
                      <a:pt x="43746" y="118596"/>
                      <a:pt x="35554" y="115396"/>
                      <a:pt x="27941" y="111062"/>
                    </a:cubicBezTo>
                    <a:cubicBezTo>
                      <a:pt x="19578" y="106709"/>
                      <a:pt x="12326" y="100479"/>
                      <a:pt x="6748" y="92869"/>
                    </a:cubicBezTo>
                    <a:cubicBezTo>
                      <a:pt x="2690" y="87163"/>
                      <a:pt x="675" y="80248"/>
                      <a:pt x="1045" y="73247"/>
                    </a:cubicBezTo>
                    <a:cubicBezTo>
                      <a:pt x="1768" y="65951"/>
                      <a:pt x="4685" y="59036"/>
                      <a:pt x="9409" y="53435"/>
                    </a:cubicBezTo>
                    <a:cubicBezTo>
                      <a:pt x="15244" y="46072"/>
                      <a:pt x="22163" y="39653"/>
                      <a:pt x="29937" y="34385"/>
                    </a:cubicBezTo>
                    <a:lnTo>
                      <a:pt x="0" y="17050"/>
                    </a:lnTo>
                    <a:lnTo>
                      <a:pt x="17677" y="6858"/>
                    </a:lnTo>
                    <a:lnTo>
                      <a:pt x="47329" y="24003"/>
                    </a:lnTo>
                    <a:cubicBezTo>
                      <a:pt x="61242" y="17050"/>
                      <a:pt x="75869" y="11659"/>
                      <a:pt x="90951" y="7906"/>
                    </a:cubicBezTo>
                    <a:cubicBezTo>
                      <a:pt x="105302" y="4315"/>
                      <a:pt x="119871" y="1667"/>
                      <a:pt x="134574" y="0"/>
                    </a:cubicBezTo>
                    <a:close/>
                    <a:moveTo>
                      <a:pt x="63580" y="83439"/>
                    </a:moveTo>
                    <a:cubicBezTo>
                      <a:pt x="70214" y="87306"/>
                      <a:pt x="77903" y="88973"/>
                      <a:pt x="85534" y="88202"/>
                    </a:cubicBezTo>
                    <a:cubicBezTo>
                      <a:pt x="95846" y="87030"/>
                      <a:pt x="106015" y="84763"/>
                      <a:pt x="115851" y="81439"/>
                    </a:cubicBezTo>
                    <a:lnTo>
                      <a:pt x="68332" y="53912"/>
                    </a:lnTo>
                    <a:cubicBezTo>
                      <a:pt x="50655" y="65342"/>
                      <a:pt x="49230" y="75247"/>
                      <a:pt x="63580" y="83725"/>
                    </a:cubicBezTo>
                    <a:close/>
                    <a:moveTo>
                      <a:pt x="230372" y="97441"/>
                    </a:moveTo>
                    <a:cubicBezTo>
                      <a:pt x="223139" y="93421"/>
                      <a:pt x="214786" y="91916"/>
                      <a:pt x="206612" y="93154"/>
                    </a:cubicBezTo>
                    <a:cubicBezTo>
                      <a:pt x="195360" y="94612"/>
                      <a:pt x="184259" y="97069"/>
                      <a:pt x="173444" y="100489"/>
                    </a:cubicBezTo>
                    <a:lnTo>
                      <a:pt x="220963" y="127826"/>
                    </a:lnTo>
                    <a:cubicBezTo>
                      <a:pt x="240921" y="115443"/>
                      <a:pt x="244057" y="105318"/>
                      <a:pt x="230372" y="9744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52" name="Google Shape;1352;p27"/>
            <p:cNvGrpSpPr/>
            <p:nvPr/>
          </p:nvGrpSpPr>
          <p:grpSpPr>
            <a:xfrm>
              <a:off x="3800921" y="2531712"/>
              <a:ext cx="883852" cy="621125"/>
              <a:chOff x="5610546" y="3273837"/>
              <a:chExt cx="883852" cy="621125"/>
            </a:xfrm>
          </p:grpSpPr>
          <p:sp>
            <p:nvSpPr>
              <p:cNvPr id="1353" name="Google Shape;1353;p27"/>
              <p:cNvSpPr/>
              <p:nvPr/>
            </p:nvSpPr>
            <p:spPr>
              <a:xfrm>
                <a:off x="5610546" y="338347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4" name="Google Shape;1354;p27"/>
              <p:cNvSpPr/>
              <p:nvPr/>
            </p:nvSpPr>
            <p:spPr>
              <a:xfrm>
                <a:off x="5610736" y="3526535"/>
                <a:ext cx="87339" cy="116586"/>
              </a:xfrm>
              <a:custGeom>
                <a:avLst/>
                <a:gdLst/>
                <a:ahLst/>
                <a:cxnLst/>
                <a:rect l="l" t="t" r="r" b="b"/>
                <a:pathLst>
                  <a:path w="87339" h="116586" extrusionOk="0">
                    <a:moveTo>
                      <a:pt x="0" y="116586"/>
                    </a:moveTo>
                    <a:lnTo>
                      <a:pt x="0" y="0"/>
                    </a:lnTo>
                    <a:lnTo>
                      <a:pt x="87340"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5" name="Google Shape;1355;p27"/>
              <p:cNvSpPr/>
              <p:nvPr/>
            </p:nvSpPr>
            <p:spPr>
              <a:xfrm>
                <a:off x="6427967" y="3529583"/>
                <a:ext cx="66431" cy="157067"/>
              </a:xfrm>
              <a:custGeom>
                <a:avLst/>
                <a:gdLst/>
                <a:ahLst/>
                <a:cxnLst/>
                <a:rect l="l" t="t"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6" name="Google Shape;1356;p27"/>
              <p:cNvSpPr/>
              <p:nvPr/>
            </p:nvSpPr>
            <p:spPr>
              <a:xfrm>
                <a:off x="5610546" y="3273837"/>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27"/>
              <p:cNvSpPr/>
              <p:nvPr/>
            </p:nvSpPr>
            <p:spPr>
              <a:xfrm>
                <a:off x="5736262" y="3343465"/>
                <a:ext cx="632609" cy="366093"/>
              </a:xfrm>
              <a:custGeom>
                <a:avLst/>
                <a:gdLst/>
                <a:ahLst/>
                <a:cxnLst/>
                <a:rect l="l" t="t" r="r" b="b"/>
                <a:pathLst>
                  <a:path w="632609" h="366093" extrusionOk="0">
                    <a:moveTo>
                      <a:pt x="632021" y="194119"/>
                    </a:moveTo>
                    <a:cubicBezTo>
                      <a:pt x="627555" y="237173"/>
                      <a:pt x="596952" y="279844"/>
                      <a:pt x="540025" y="312515"/>
                    </a:cubicBezTo>
                    <a:cubicBezTo>
                      <a:pt x="416475" y="383953"/>
                      <a:pt x="216136" y="383953"/>
                      <a:pt x="92586" y="312515"/>
                    </a:cubicBezTo>
                    <a:cubicBezTo>
                      <a:pt x="35564" y="279559"/>
                      <a:pt x="4962" y="237173"/>
                      <a:pt x="590" y="194119"/>
                    </a:cubicBezTo>
                    <a:cubicBezTo>
                      <a:pt x="-4732" y="143637"/>
                      <a:pt x="25965" y="92202"/>
                      <a:pt x="92586" y="53721"/>
                    </a:cubicBezTo>
                    <a:cubicBezTo>
                      <a:pt x="216136" y="-17907"/>
                      <a:pt x="416475" y="-17907"/>
                      <a:pt x="540025" y="53721"/>
                    </a:cubicBezTo>
                    <a:cubicBezTo>
                      <a:pt x="606551" y="92202"/>
                      <a:pt x="637344" y="143637"/>
                      <a:pt x="632021" y="19411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8" name="Google Shape;1358;p27"/>
              <p:cNvSpPr/>
              <p:nvPr/>
            </p:nvSpPr>
            <p:spPr>
              <a:xfrm>
                <a:off x="5736851" y="3365444"/>
                <a:ext cx="631431" cy="344114"/>
              </a:xfrm>
              <a:custGeom>
                <a:avLst/>
                <a:gdLst/>
                <a:ahLst/>
                <a:cxnLst/>
                <a:rect l="l" t="t" r="r" b="b"/>
                <a:pathLst>
                  <a:path w="631431" h="344114" extrusionOk="0">
                    <a:moveTo>
                      <a:pt x="631431" y="172141"/>
                    </a:moveTo>
                    <a:cubicBezTo>
                      <a:pt x="626965" y="215194"/>
                      <a:pt x="596363" y="257866"/>
                      <a:pt x="539435" y="290536"/>
                    </a:cubicBezTo>
                    <a:cubicBezTo>
                      <a:pt x="415886" y="361974"/>
                      <a:pt x="215546" y="361974"/>
                      <a:pt x="91997" y="290536"/>
                    </a:cubicBezTo>
                    <a:cubicBezTo>
                      <a:pt x="34974" y="257580"/>
                      <a:pt x="4372" y="215194"/>
                      <a:pt x="0" y="172141"/>
                    </a:cubicBezTo>
                    <a:cubicBezTo>
                      <a:pt x="4372" y="128992"/>
                      <a:pt x="34974" y="86416"/>
                      <a:pt x="91997" y="53650"/>
                    </a:cubicBezTo>
                    <a:cubicBezTo>
                      <a:pt x="215546" y="-17883"/>
                      <a:pt x="415886" y="-17883"/>
                      <a:pt x="539435" y="53650"/>
                    </a:cubicBezTo>
                    <a:cubicBezTo>
                      <a:pt x="596363" y="86606"/>
                      <a:pt x="626965" y="128992"/>
                      <a:pt x="631431"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9" name="Google Shape;1359;p27"/>
              <p:cNvSpPr/>
              <p:nvPr/>
            </p:nvSpPr>
            <p:spPr>
              <a:xfrm>
                <a:off x="5898416" y="3447859"/>
                <a:ext cx="294651" cy="185451"/>
              </a:xfrm>
              <a:custGeom>
                <a:avLst/>
                <a:gdLst/>
                <a:ahLst/>
                <a:cxnLst/>
                <a:rect l="l" t="t" r="r" b="b"/>
                <a:pathLst>
                  <a:path w="294651" h="185451" extrusionOk="0">
                    <a:moveTo>
                      <a:pt x="149495" y="29813"/>
                    </a:moveTo>
                    <a:cubicBezTo>
                      <a:pt x="145608" y="29756"/>
                      <a:pt x="141730" y="30042"/>
                      <a:pt x="137900" y="30671"/>
                    </a:cubicBezTo>
                    <a:cubicBezTo>
                      <a:pt x="132673" y="31433"/>
                      <a:pt x="126875" y="32480"/>
                      <a:pt x="120413" y="33814"/>
                    </a:cubicBezTo>
                    <a:cubicBezTo>
                      <a:pt x="113950" y="35147"/>
                      <a:pt x="107203" y="36957"/>
                      <a:pt x="100265" y="39052"/>
                    </a:cubicBezTo>
                    <a:cubicBezTo>
                      <a:pt x="93498" y="41053"/>
                      <a:pt x="86884" y="43567"/>
                      <a:pt x="80497" y="46577"/>
                    </a:cubicBezTo>
                    <a:lnTo>
                      <a:pt x="131247" y="76009"/>
                    </a:lnTo>
                    <a:lnTo>
                      <a:pt x="140751" y="72771"/>
                    </a:lnTo>
                    <a:cubicBezTo>
                      <a:pt x="153676" y="68485"/>
                      <a:pt x="165841" y="64770"/>
                      <a:pt x="177341" y="61817"/>
                    </a:cubicBezTo>
                    <a:cubicBezTo>
                      <a:pt x="188089" y="58883"/>
                      <a:pt x="199104" y="57064"/>
                      <a:pt x="210224" y="56388"/>
                    </a:cubicBezTo>
                    <a:cubicBezTo>
                      <a:pt x="220345" y="55702"/>
                      <a:pt x="230505" y="56369"/>
                      <a:pt x="240446" y="58388"/>
                    </a:cubicBezTo>
                    <a:cubicBezTo>
                      <a:pt x="250453" y="60655"/>
                      <a:pt x="260043" y="64475"/>
                      <a:pt x="268862" y="69723"/>
                    </a:cubicBezTo>
                    <a:cubicBezTo>
                      <a:pt x="277644" y="74114"/>
                      <a:pt x="285161" y="80667"/>
                      <a:pt x="290721" y="88773"/>
                    </a:cubicBezTo>
                    <a:cubicBezTo>
                      <a:pt x="294389" y="94717"/>
                      <a:pt x="295549" y="101879"/>
                      <a:pt x="293952" y="108680"/>
                    </a:cubicBezTo>
                    <a:cubicBezTo>
                      <a:pt x="291776" y="116148"/>
                      <a:pt x="287680" y="122920"/>
                      <a:pt x="282072" y="128302"/>
                    </a:cubicBezTo>
                    <a:cubicBezTo>
                      <a:pt x="275239" y="135350"/>
                      <a:pt x="267617" y="141580"/>
                      <a:pt x="259358" y="146875"/>
                    </a:cubicBezTo>
                    <a:lnTo>
                      <a:pt x="291671" y="165925"/>
                    </a:lnTo>
                    <a:lnTo>
                      <a:pt x="273994" y="176117"/>
                    </a:lnTo>
                    <a:lnTo>
                      <a:pt x="241396" y="157067"/>
                    </a:lnTo>
                    <a:cubicBezTo>
                      <a:pt x="225867" y="164735"/>
                      <a:pt x="209635" y="170898"/>
                      <a:pt x="192927" y="175450"/>
                    </a:cubicBezTo>
                    <a:cubicBezTo>
                      <a:pt x="175440" y="180289"/>
                      <a:pt x="157573" y="183633"/>
                      <a:pt x="139516" y="185452"/>
                    </a:cubicBezTo>
                    <a:lnTo>
                      <a:pt x="122409" y="154876"/>
                    </a:lnTo>
                    <a:cubicBezTo>
                      <a:pt x="127180" y="154753"/>
                      <a:pt x="131941" y="154372"/>
                      <a:pt x="136664" y="153734"/>
                    </a:cubicBezTo>
                    <a:cubicBezTo>
                      <a:pt x="143821" y="152924"/>
                      <a:pt x="150930" y="151714"/>
                      <a:pt x="157953" y="150114"/>
                    </a:cubicBezTo>
                    <a:cubicBezTo>
                      <a:pt x="165841" y="148400"/>
                      <a:pt x="174109" y="146304"/>
                      <a:pt x="182853" y="143732"/>
                    </a:cubicBezTo>
                    <a:cubicBezTo>
                      <a:pt x="191340" y="141151"/>
                      <a:pt x="199627" y="137970"/>
                      <a:pt x="207658" y="134207"/>
                    </a:cubicBezTo>
                    <a:lnTo>
                      <a:pt x="156812" y="104966"/>
                    </a:lnTo>
                    <a:lnTo>
                      <a:pt x="150255" y="107251"/>
                    </a:lnTo>
                    <a:lnTo>
                      <a:pt x="143317" y="109347"/>
                    </a:lnTo>
                    <a:cubicBezTo>
                      <a:pt x="130582" y="113538"/>
                      <a:pt x="118892" y="116872"/>
                      <a:pt x="108343" y="118872"/>
                    </a:cubicBezTo>
                    <a:cubicBezTo>
                      <a:pt x="98545" y="121149"/>
                      <a:pt x="88556" y="122492"/>
                      <a:pt x="78501" y="122873"/>
                    </a:cubicBezTo>
                    <a:cubicBezTo>
                      <a:pt x="69691" y="123187"/>
                      <a:pt x="60872" y="122358"/>
                      <a:pt x="52271" y="120396"/>
                    </a:cubicBezTo>
                    <a:cubicBezTo>
                      <a:pt x="43698" y="118453"/>
                      <a:pt x="35468" y="115243"/>
                      <a:pt x="27846" y="110871"/>
                    </a:cubicBezTo>
                    <a:cubicBezTo>
                      <a:pt x="19540" y="106518"/>
                      <a:pt x="12326" y="100327"/>
                      <a:pt x="6748" y="92774"/>
                    </a:cubicBezTo>
                    <a:cubicBezTo>
                      <a:pt x="2604" y="87078"/>
                      <a:pt x="580" y="80096"/>
                      <a:pt x="1045" y="73057"/>
                    </a:cubicBezTo>
                    <a:cubicBezTo>
                      <a:pt x="1787" y="65789"/>
                      <a:pt x="4704" y="58922"/>
                      <a:pt x="9409" y="53340"/>
                    </a:cubicBezTo>
                    <a:cubicBezTo>
                      <a:pt x="15197" y="45939"/>
                      <a:pt x="22125" y="39500"/>
                      <a:pt x="29937" y="34290"/>
                    </a:cubicBezTo>
                    <a:lnTo>
                      <a:pt x="0" y="16954"/>
                    </a:lnTo>
                    <a:lnTo>
                      <a:pt x="17582" y="6763"/>
                    </a:lnTo>
                    <a:lnTo>
                      <a:pt x="47234" y="23908"/>
                    </a:lnTo>
                    <a:cubicBezTo>
                      <a:pt x="61176" y="17059"/>
                      <a:pt x="75793" y="11697"/>
                      <a:pt x="90856" y="7906"/>
                    </a:cubicBezTo>
                    <a:cubicBezTo>
                      <a:pt x="105188" y="4239"/>
                      <a:pt x="119767" y="1591"/>
                      <a:pt x="134479" y="0"/>
                    </a:cubicBezTo>
                    <a:close/>
                    <a:moveTo>
                      <a:pt x="63105" y="83153"/>
                    </a:moveTo>
                    <a:cubicBezTo>
                      <a:pt x="69786" y="86992"/>
                      <a:pt x="77494" y="88659"/>
                      <a:pt x="85154" y="87916"/>
                    </a:cubicBezTo>
                    <a:cubicBezTo>
                      <a:pt x="95447" y="86754"/>
                      <a:pt x="105587" y="84449"/>
                      <a:pt x="115376" y="81058"/>
                    </a:cubicBezTo>
                    <a:lnTo>
                      <a:pt x="67857" y="53531"/>
                    </a:lnTo>
                    <a:cubicBezTo>
                      <a:pt x="50275" y="65056"/>
                      <a:pt x="48849" y="74867"/>
                      <a:pt x="63105" y="83153"/>
                    </a:cubicBezTo>
                    <a:close/>
                    <a:moveTo>
                      <a:pt x="229992" y="97060"/>
                    </a:moveTo>
                    <a:cubicBezTo>
                      <a:pt x="222693" y="93135"/>
                      <a:pt x="214339" y="91631"/>
                      <a:pt x="206137" y="92774"/>
                    </a:cubicBezTo>
                    <a:cubicBezTo>
                      <a:pt x="194894" y="94278"/>
                      <a:pt x="183803" y="96736"/>
                      <a:pt x="172969" y="100108"/>
                    </a:cubicBezTo>
                    <a:lnTo>
                      <a:pt x="220488" y="127540"/>
                    </a:lnTo>
                    <a:cubicBezTo>
                      <a:pt x="240512" y="115157"/>
                      <a:pt x="243677" y="104994"/>
                      <a:pt x="229992"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27"/>
              <p:cNvSpPr/>
              <p:nvPr/>
            </p:nvSpPr>
            <p:spPr>
              <a:xfrm>
                <a:off x="6020539" y="3585400"/>
                <a:ext cx="19482" cy="25526"/>
              </a:xfrm>
              <a:custGeom>
                <a:avLst/>
                <a:gdLst/>
                <a:ahLst/>
                <a:cxnLst/>
                <a:rect l="l" t="t" r="r" b="b"/>
                <a:pathLst>
                  <a:path w="19482" h="25526" extrusionOk="0">
                    <a:moveTo>
                      <a:pt x="0" y="17145"/>
                    </a:moveTo>
                    <a:cubicBezTo>
                      <a:pt x="285" y="11430"/>
                      <a:pt x="285" y="5715"/>
                      <a:pt x="0" y="0"/>
                    </a:cubicBezTo>
                    <a:lnTo>
                      <a:pt x="19483" y="12478"/>
                    </a:lnTo>
                    <a:lnTo>
                      <a:pt x="11024"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1" name="Google Shape;1361;p27"/>
              <p:cNvSpPr/>
              <p:nvPr/>
            </p:nvSpPr>
            <p:spPr>
              <a:xfrm>
                <a:off x="6147700" y="3596258"/>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2" name="Google Shape;1362;p27"/>
              <p:cNvSpPr/>
              <p:nvPr/>
            </p:nvSpPr>
            <p:spPr>
              <a:xfrm>
                <a:off x="6161861" y="3533013"/>
                <a:ext cx="31457" cy="17335"/>
              </a:xfrm>
              <a:custGeom>
                <a:avLst/>
                <a:gdLst/>
                <a:ahLst/>
                <a:cxnLst/>
                <a:rect l="l" t="t" r="r" b="b"/>
                <a:pathLst>
                  <a:path w="31457" h="17335" extrusionOk="0">
                    <a:moveTo>
                      <a:pt x="31458" y="17335"/>
                    </a:moveTo>
                    <a:lnTo>
                      <a:pt x="31458" y="0"/>
                    </a:lnTo>
                    <a:lnTo>
                      <a:pt x="0" y="11430"/>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27"/>
              <p:cNvSpPr/>
              <p:nvPr/>
            </p:nvSpPr>
            <p:spPr>
              <a:xfrm>
                <a:off x="6062736" y="3539394"/>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4" name="Google Shape;1364;p27"/>
              <p:cNvSpPr/>
              <p:nvPr/>
            </p:nvSpPr>
            <p:spPr>
              <a:xfrm>
                <a:off x="5966368" y="3484530"/>
                <a:ext cx="58543" cy="38957"/>
              </a:xfrm>
              <a:custGeom>
                <a:avLst/>
                <a:gdLst/>
                <a:ahLst/>
                <a:cxnLst/>
                <a:rect l="l" t="t" r="r" b="b"/>
                <a:pathLst>
                  <a:path w="58543" h="38957" extrusionOk="0">
                    <a:moveTo>
                      <a:pt x="0" y="11144"/>
                    </a:moveTo>
                    <a:lnTo>
                      <a:pt x="49040" y="38957"/>
                    </a:lnTo>
                    <a:lnTo>
                      <a:pt x="58543" y="31623"/>
                    </a:lnTo>
                    <a:cubicBezTo>
                      <a:pt x="58543" y="31623"/>
                      <a:pt x="52366" y="24575"/>
                      <a:pt x="51986" y="23908"/>
                    </a:cubicBezTo>
                    <a:cubicBezTo>
                      <a:pt x="47566" y="18898"/>
                      <a:pt x="42406" y="14592"/>
                      <a:pt x="36685" y="11144"/>
                    </a:cubicBezTo>
                    <a:cubicBezTo>
                      <a:pt x="33073" y="10477"/>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5" name="Google Shape;1365;p27"/>
              <p:cNvSpPr/>
              <p:nvPr/>
            </p:nvSpPr>
            <p:spPr>
              <a:xfrm>
                <a:off x="6020539" y="3453098"/>
                <a:ext cx="27370" cy="24574"/>
              </a:xfrm>
              <a:custGeom>
                <a:avLst/>
                <a:gdLst/>
                <a:ahLst/>
                <a:cxnLst/>
                <a:rect l="l" t="t" r="r" b="b"/>
                <a:pathLst>
                  <a:path w="27370" h="24574" extrusionOk="0">
                    <a:moveTo>
                      <a:pt x="27371" y="24575"/>
                    </a:moveTo>
                    <a:lnTo>
                      <a:pt x="27371" y="7334"/>
                    </a:lnTo>
                    <a:lnTo>
                      <a:pt x="4847" y="0"/>
                    </a:lnTo>
                    <a:lnTo>
                      <a:pt x="0" y="13525"/>
                    </a:lnTo>
                    <a:lnTo>
                      <a:pt x="1236" y="19621"/>
                    </a:lnTo>
                    <a:lnTo>
                      <a:pt x="27371"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27"/>
              <p:cNvSpPr/>
              <p:nvPr/>
            </p:nvSpPr>
            <p:spPr>
              <a:xfrm>
                <a:off x="5898416" y="3448050"/>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7" name="Google Shape;1367;p27"/>
              <p:cNvSpPr/>
              <p:nvPr/>
            </p:nvSpPr>
            <p:spPr>
              <a:xfrm>
                <a:off x="5899366" y="3505676"/>
                <a:ext cx="30317" cy="30194"/>
              </a:xfrm>
              <a:custGeom>
                <a:avLst/>
                <a:gdLst/>
                <a:ahLst/>
                <a:cxnLst/>
                <a:rect l="l" t="t" r="r" b="b"/>
                <a:pathLst>
                  <a:path w="30317" h="30194" extrusionOk="0">
                    <a:moveTo>
                      <a:pt x="0" y="17812"/>
                    </a:moveTo>
                    <a:lnTo>
                      <a:pt x="0" y="0"/>
                    </a:lnTo>
                    <a:lnTo>
                      <a:pt x="30317" y="0"/>
                    </a:lnTo>
                    <a:lnTo>
                      <a:pt x="22999" y="15907"/>
                    </a:lnTo>
                    <a:lnTo>
                      <a:pt x="9979" y="3019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8" name="Google Shape;1368;p27"/>
              <p:cNvSpPr/>
              <p:nvPr/>
            </p:nvSpPr>
            <p:spPr>
              <a:xfrm>
                <a:off x="5898416" y="3431095"/>
                <a:ext cx="294657" cy="185070"/>
              </a:xfrm>
              <a:custGeom>
                <a:avLst/>
                <a:gdLst/>
                <a:ahLst/>
                <a:cxnLst/>
                <a:rect l="l" t="t" r="r" b="b"/>
                <a:pathLst>
                  <a:path w="294657" h="185070" extrusionOk="0">
                    <a:moveTo>
                      <a:pt x="149495" y="29337"/>
                    </a:moveTo>
                    <a:cubicBezTo>
                      <a:pt x="145608" y="29327"/>
                      <a:pt x="141730" y="29642"/>
                      <a:pt x="137900" y="30289"/>
                    </a:cubicBezTo>
                    <a:cubicBezTo>
                      <a:pt x="132673" y="31051"/>
                      <a:pt x="126875" y="32099"/>
                      <a:pt x="120413" y="33433"/>
                    </a:cubicBezTo>
                    <a:cubicBezTo>
                      <a:pt x="113950" y="34766"/>
                      <a:pt x="107203" y="36576"/>
                      <a:pt x="100265" y="38576"/>
                    </a:cubicBezTo>
                    <a:cubicBezTo>
                      <a:pt x="93508" y="40653"/>
                      <a:pt x="86903" y="43196"/>
                      <a:pt x="80497" y="46196"/>
                    </a:cubicBezTo>
                    <a:lnTo>
                      <a:pt x="131247" y="75629"/>
                    </a:lnTo>
                    <a:lnTo>
                      <a:pt x="140751" y="72390"/>
                    </a:lnTo>
                    <a:cubicBezTo>
                      <a:pt x="153676" y="68104"/>
                      <a:pt x="165841" y="64389"/>
                      <a:pt x="177341" y="61436"/>
                    </a:cubicBezTo>
                    <a:cubicBezTo>
                      <a:pt x="188089" y="58522"/>
                      <a:pt x="199104" y="56664"/>
                      <a:pt x="210224" y="55912"/>
                    </a:cubicBezTo>
                    <a:cubicBezTo>
                      <a:pt x="220345" y="55302"/>
                      <a:pt x="230505" y="56007"/>
                      <a:pt x="240446" y="58007"/>
                    </a:cubicBezTo>
                    <a:cubicBezTo>
                      <a:pt x="250463" y="60227"/>
                      <a:pt x="260062" y="64056"/>
                      <a:pt x="268862" y="69342"/>
                    </a:cubicBezTo>
                    <a:cubicBezTo>
                      <a:pt x="277663" y="73705"/>
                      <a:pt x="285190" y="80267"/>
                      <a:pt x="290721" y="88392"/>
                    </a:cubicBezTo>
                    <a:cubicBezTo>
                      <a:pt x="294399" y="94336"/>
                      <a:pt x="295558" y="101498"/>
                      <a:pt x="293952" y="108299"/>
                    </a:cubicBezTo>
                    <a:cubicBezTo>
                      <a:pt x="291757" y="115757"/>
                      <a:pt x="287661" y="122520"/>
                      <a:pt x="282072" y="127921"/>
                    </a:cubicBezTo>
                    <a:cubicBezTo>
                      <a:pt x="275239" y="134969"/>
                      <a:pt x="267617" y="141199"/>
                      <a:pt x="259358" y="146495"/>
                    </a:cubicBezTo>
                    <a:lnTo>
                      <a:pt x="291671" y="165545"/>
                    </a:lnTo>
                    <a:lnTo>
                      <a:pt x="273994" y="175736"/>
                    </a:lnTo>
                    <a:lnTo>
                      <a:pt x="241396" y="156686"/>
                    </a:lnTo>
                    <a:cubicBezTo>
                      <a:pt x="225867" y="164354"/>
                      <a:pt x="209635" y="170517"/>
                      <a:pt x="192927" y="175070"/>
                    </a:cubicBezTo>
                    <a:cubicBezTo>
                      <a:pt x="175440" y="179908"/>
                      <a:pt x="157573" y="183252"/>
                      <a:pt x="139516" y="185071"/>
                    </a:cubicBezTo>
                    <a:lnTo>
                      <a:pt x="122409" y="154496"/>
                    </a:lnTo>
                    <a:cubicBezTo>
                      <a:pt x="127180" y="154372"/>
                      <a:pt x="131941" y="153991"/>
                      <a:pt x="136664" y="153353"/>
                    </a:cubicBezTo>
                    <a:cubicBezTo>
                      <a:pt x="143032" y="152590"/>
                      <a:pt x="150160" y="151447"/>
                      <a:pt x="157953" y="149733"/>
                    </a:cubicBezTo>
                    <a:cubicBezTo>
                      <a:pt x="165746" y="148019"/>
                      <a:pt x="174109" y="145923"/>
                      <a:pt x="182853" y="143351"/>
                    </a:cubicBezTo>
                    <a:cubicBezTo>
                      <a:pt x="191340" y="140770"/>
                      <a:pt x="199627" y="137589"/>
                      <a:pt x="207658" y="133826"/>
                    </a:cubicBezTo>
                    <a:lnTo>
                      <a:pt x="157098" y="104585"/>
                    </a:lnTo>
                    <a:lnTo>
                      <a:pt x="150540" y="106871"/>
                    </a:lnTo>
                    <a:lnTo>
                      <a:pt x="143602" y="108966"/>
                    </a:lnTo>
                    <a:cubicBezTo>
                      <a:pt x="130867" y="113157"/>
                      <a:pt x="119177" y="116491"/>
                      <a:pt x="108628" y="118491"/>
                    </a:cubicBezTo>
                    <a:cubicBezTo>
                      <a:pt x="98830" y="120767"/>
                      <a:pt x="88841" y="122111"/>
                      <a:pt x="78786" y="122491"/>
                    </a:cubicBezTo>
                    <a:cubicBezTo>
                      <a:pt x="69976" y="122758"/>
                      <a:pt x="61166" y="121929"/>
                      <a:pt x="52556" y="120015"/>
                    </a:cubicBezTo>
                    <a:cubicBezTo>
                      <a:pt x="44002" y="118034"/>
                      <a:pt x="35772" y="114824"/>
                      <a:pt x="28131" y="110490"/>
                    </a:cubicBezTo>
                    <a:cubicBezTo>
                      <a:pt x="19796" y="106137"/>
                      <a:pt x="12573" y="99908"/>
                      <a:pt x="7033" y="92297"/>
                    </a:cubicBezTo>
                    <a:cubicBezTo>
                      <a:pt x="2889" y="86630"/>
                      <a:pt x="865" y="79686"/>
                      <a:pt x="1331" y="72676"/>
                    </a:cubicBezTo>
                    <a:cubicBezTo>
                      <a:pt x="2072" y="65380"/>
                      <a:pt x="4989" y="58474"/>
                      <a:pt x="9694" y="52864"/>
                    </a:cubicBezTo>
                    <a:cubicBezTo>
                      <a:pt x="15482" y="45453"/>
                      <a:pt x="22410" y="39024"/>
                      <a:pt x="30222" y="33814"/>
                    </a:cubicBezTo>
                    <a:lnTo>
                      <a:pt x="0" y="16954"/>
                    </a:lnTo>
                    <a:lnTo>
                      <a:pt x="17582" y="6763"/>
                    </a:lnTo>
                    <a:lnTo>
                      <a:pt x="47234" y="23908"/>
                    </a:lnTo>
                    <a:cubicBezTo>
                      <a:pt x="61157" y="17021"/>
                      <a:pt x="75783" y="11649"/>
                      <a:pt x="90856" y="7906"/>
                    </a:cubicBezTo>
                    <a:cubicBezTo>
                      <a:pt x="105188" y="4239"/>
                      <a:pt x="119767" y="1591"/>
                      <a:pt x="134479" y="0"/>
                    </a:cubicBezTo>
                    <a:close/>
                    <a:moveTo>
                      <a:pt x="63105" y="82772"/>
                    </a:moveTo>
                    <a:cubicBezTo>
                      <a:pt x="69786" y="86611"/>
                      <a:pt x="77494" y="88278"/>
                      <a:pt x="85154" y="87535"/>
                    </a:cubicBezTo>
                    <a:cubicBezTo>
                      <a:pt x="95437" y="86325"/>
                      <a:pt x="105568" y="84020"/>
                      <a:pt x="115376" y="80677"/>
                    </a:cubicBezTo>
                    <a:lnTo>
                      <a:pt x="67857" y="53150"/>
                    </a:lnTo>
                    <a:cubicBezTo>
                      <a:pt x="50275" y="64579"/>
                      <a:pt x="48849" y="74104"/>
                      <a:pt x="63105" y="82772"/>
                    </a:cubicBezTo>
                    <a:close/>
                    <a:moveTo>
                      <a:pt x="229992" y="96679"/>
                    </a:moveTo>
                    <a:cubicBezTo>
                      <a:pt x="222721" y="92678"/>
                      <a:pt x="214339" y="91173"/>
                      <a:pt x="206137" y="92393"/>
                    </a:cubicBezTo>
                    <a:cubicBezTo>
                      <a:pt x="194894" y="93897"/>
                      <a:pt x="183803" y="96355"/>
                      <a:pt x="172969" y="99727"/>
                    </a:cubicBezTo>
                    <a:lnTo>
                      <a:pt x="220488" y="127063"/>
                    </a:lnTo>
                    <a:cubicBezTo>
                      <a:pt x="240351" y="114776"/>
                      <a:pt x="243677" y="104585"/>
                      <a:pt x="22999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69" name="Google Shape;1369;p27"/>
            <p:cNvGrpSpPr/>
            <p:nvPr/>
          </p:nvGrpSpPr>
          <p:grpSpPr>
            <a:xfrm>
              <a:off x="3829623" y="2378741"/>
              <a:ext cx="883852" cy="621029"/>
              <a:chOff x="5639248" y="3120866"/>
              <a:chExt cx="883852" cy="621029"/>
            </a:xfrm>
          </p:grpSpPr>
          <p:sp>
            <p:nvSpPr>
              <p:cNvPr id="1370" name="Google Shape;1370;p27"/>
              <p:cNvSpPr/>
              <p:nvPr/>
            </p:nvSpPr>
            <p:spPr>
              <a:xfrm>
                <a:off x="5639248" y="323040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1" name="Google Shape;1371;p27"/>
              <p:cNvSpPr/>
              <p:nvPr/>
            </p:nvSpPr>
            <p:spPr>
              <a:xfrm>
                <a:off x="5639343" y="3373564"/>
                <a:ext cx="87339" cy="116490"/>
              </a:xfrm>
              <a:custGeom>
                <a:avLst/>
                <a:gdLst/>
                <a:ahLst/>
                <a:cxnLst/>
                <a:rect l="l" t="t" r="r" b="b"/>
                <a:pathLst>
                  <a:path w="87339" h="116490" extrusionOk="0">
                    <a:moveTo>
                      <a:pt x="0" y="116491"/>
                    </a:moveTo>
                    <a:lnTo>
                      <a:pt x="0" y="0"/>
                    </a:lnTo>
                    <a:lnTo>
                      <a:pt x="87340" y="77915"/>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27"/>
              <p:cNvSpPr/>
              <p:nvPr/>
            </p:nvSpPr>
            <p:spPr>
              <a:xfrm>
                <a:off x="6456573" y="3376612"/>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27"/>
              <p:cNvSpPr/>
              <p:nvPr/>
            </p:nvSpPr>
            <p:spPr>
              <a:xfrm>
                <a:off x="5639248" y="312086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27"/>
              <p:cNvSpPr/>
              <p:nvPr/>
            </p:nvSpPr>
            <p:spPr>
              <a:xfrm>
                <a:off x="5764868" y="3190470"/>
                <a:ext cx="632686" cy="366117"/>
              </a:xfrm>
              <a:custGeom>
                <a:avLst/>
                <a:gdLst/>
                <a:ahLst/>
                <a:cxnLst/>
                <a:rect l="l" t="t" r="r" b="b"/>
                <a:pathLst>
                  <a:path w="632686" h="366117" extrusionOk="0">
                    <a:moveTo>
                      <a:pt x="632117" y="194048"/>
                    </a:moveTo>
                    <a:cubicBezTo>
                      <a:pt x="627555" y="237101"/>
                      <a:pt x="596952" y="279773"/>
                      <a:pt x="540025" y="312539"/>
                    </a:cubicBezTo>
                    <a:cubicBezTo>
                      <a:pt x="416475" y="383976"/>
                      <a:pt x="216136" y="383976"/>
                      <a:pt x="92586" y="312539"/>
                    </a:cubicBezTo>
                    <a:cubicBezTo>
                      <a:pt x="35564" y="279487"/>
                      <a:pt x="4961" y="237101"/>
                      <a:pt x="590" y="194048"/>
                    </a:cubicBezTo>
                    <a:cubicBezTo>
                      <a:pt x="-4732" y="143661"/>
                      <a:pt x="25965" y="92131"/>
                      <a:pt x="92586" y="53650"/>
                    </a:cubicBezTo>
                    <a:cubicBezTo>
                      <a:pt x="216136" y="-17883"/>
                      <a:pt x="416475" y="-17883"/>
                      <a:pt x="540025" y="53650"/>
                    </a:cubicBezTo>
                    <a:cubicBezTo>
                      <a:pt x="606646" y="92131"/>
                      <a:pt x="637344" y="143280"/>
                      <a:pt x="632117"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27"/>
              <p:cNvSpPr/>
              <p:nvPr/>
            </p:nvSpPr>
            <p:spPr>
              <a:xfrm>
                <a:off x="5765458" y="3212377"/>
                <a:ext cx="631526" cy="344209"/>
              </a:xfrm>
              <a:custGeom>
                <a:avLst/>
                <a:gdLst/>
                <a:ahLst/>
                <a:cxnLst/>
                <a:rect l="l" t="t" r="r" b="b"/>
                <a:pathLst>
                  <a:path w="631526" h="344209" extrusionOk="0">
                    <a:moveTo>
                      <a:pt x="631527" y="172141"/>
                    </a:moveTo>
                    <a:cubicBezTo>
                      <a:pt x="626965" y="215194"/>
                      <a:pt x="596363" y="257866"/>
                      <a:pt x="539435" y="290631"/>
                    </a:cubicBezTo>
                    <a:cubicBezTo>
                      <a:pt x="415886" y="362069"/>
                      <a:pt x="215546" y="362069"/>
                      <a:pt x="91997" y="290631"/>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965" y="129088"/>
                      <a:pt x="631527"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27"/>
              <p:cNvSpPr/>
              <p:nvPr/>
            </p:nvSpPr>
            <p:spPr>
              <a:xfrm>
                <a:off x="5927022" y="3295364"/>
                <a:ext cx="294875" cy="184213"/>
              </a:xfrm>
              <a:custGeom>
                <a:avLst/>
                <a:gdLst/>
                <a:ahLst/>
                <a:cxnLst/>
                <a:rect l="l" t="t" r="r" b="b"/>
                <a:pathLst>
                  <a:path w="294875" h="184213" extrusionOk="0">
                    <a:moveTo>
                      <a:pt x="149495" y="28861"/>
                    </a:moveTo>
                    <a:cubicBezTo>
                      <a:pt x="145608" y="28851"/>
                      <a:pt x="141730" y="29166"/>
                      <a:pt x="137900" y="29813"/>
                    </a:cubicBezTo>
                    <a:cubicBezTo>
                      <a:pt x="132673" y="30575"/>
                      <a:pt x="126876" y="31623"/>
                      <a:pt x="120413" y="32956"/>
                    </a:cubicBezTo>
                    <a:cubicBezTo>
                      <a:pt x="113950" y="34290"/>
                      <a:pt x="107298" y="36004"/>
                      <a:pt x="100265" y="38100"/>
                    </a:cubicBezTo>
                    <a:cubicBezTo>
                      <a:pt x="93498" y="40148"/>
                      <a:pt x="86893" y="42701"/>
                      <a:pt x="80497" y="45720"/>
                    </a:cubicBezTo>
                    <a:lnTo>
                      <a:pt x="131247" y="75057"/>
                    </a:lnTo>
                    <a:lnTo>
                      <a:pt x="140751" y="71914"/>
                    </a:lnTo>
                    <a:cubicBezTo>
                      <a:pt x="153676" y="67532"/>
                      <a:pt x="165841" y="63913"/>
                      <a:pt x="177341" y="60865"/>
                    </a:cubicBezTo>
                    <a:cubicBezTo>
                      <a:pt x="188108" y="58026"/>
                      <a:pt x="199114" y="56207"/>
                      <a:pt x="210224" y="55435"/>
                    </a:cubicBezTo>
                    <a:cubicBezTo>
                      <a:pt x="220374" y="54826"/>
                      <a:pt x="230571" y="55531"/>
                      <a:pt x="240541" y="57531"/>
                    </a:cubicBezTo>
                    <a:cubicBezTo>
                      <a:pt x="250577" y="59760"/>
                      <a:pt x="260195" y="63551"/>
                      <a:pt x="269052" y="68771"/>
                    </a:cubicBezTo>
                    <a:cubicBezTo>
                      <a:pt x="277824" y="73171"/>
                      <a:pt x="285351" y="79724"/>
                      <a:pt x="290911" y="87821"/>
                    </a:cubicBezTo>
                    <a:cubicBezTo>
                      <a:pt x="294627" y="93745"/>
                      <a:pt x="295796" y="100927"/>
                      <a:pt x="294142" y="107728"/>
                    </a:cubicBezTo>
                    <a:cubicBezTo>
                      <a:pt x="291985" y="115205"/>
                      <a:pt x="287889" y="121977"/>
                      <a:pt x="282262" y="127349"/>
                    </a:cubicBezTo>
                    <a:cubicBezTo>
                      <a:pt x="275315" y="134379"/>
                      <a:pt x="267522" y="140522"/>
                      <a:pt x="259073" y="145637"/>
                    </a:cubicBezTo>
                    <a:lnTo>
                      <a:pt x="291386" y="164687"/>
                    </a:lnTo>
                    <a:lnTo>
                      <a:pt x="273709" y="174879"/>
                    </a:lnTo>
                    <a:lnTo>
                      <a:pt x="241111" y="155829"/>
                    </a:lnTo>
                    <a:cubicBezTo>
                      <a:pt x="225572" y="163487"/>
                      <a:pt x="209349" y="169650"/>
                      <a:pt x="192642" y="174212"/>
                    </a:cubicBezTo>
                    <a:cubicBezTo>
                      <a:pt x="175155" y="179051"/>
                      <a:pt x="157288" y="182394"/>
                      <a:pt x="139230" y="184213"/>
                    </a:cubicBezTo>
                    <a:lnTo>
                      <a:pt x="122219" y="153638"/>
                    </a:lnTo>
                    <a:cubicBezTo>
                      <a:pt x="126952" y="153514"/>
                      <a:pt x="131684" y="153133"/>
                      <a:pt x="136379" y="152495"/>
                    </a:cubicBezTo>
                    <a:cubicBezTo>
                      <a:pt x="142842" y="151733"/>
                      <a:pt x="149875" y="150590"/>
                      <a:pt x="157763" y="148876"/>
                    </a:cubicBezTo>
                    <a:cubicBezTo>
                      <a:pt x="165651" y="147161"/>
                      <a:pt x="173824" y="145066"/>
                      <a:pt x="182568" y="142494"/>
                    </a:cubicBezTo>
                    <a:cubicBezTo>
                      <a:pt x="191074" y="139970"/>
                      <a:pt x="199361" y="136779"/>
                      <a:pt x="207373" y="132969"/>
                    </a:cubicBezTo>
                    <a:lnTo>
                      <a:pt x="156812" y="105061"/>
                    </a:lnTo>
                    <a:lnTo>
                      <a:pt x="150255" y="107347"/>
                    </a:lnTo>
                    <a:lnTo>
                      <a:pt x="143317" y="109442"/>
                    </a:lnTo>
                    <a:cubicBezTo>
                      <a:pt x="130582" y="113633"/>
                      <a:pt x="118987" y="116872"/>
                      <a:pt x="108343" y="118967"/>
                    </a:cubicBezTo>
                    <a:cubicBezTo>
                      <a:pt x="98573" y="121244"/>
                      <a:pt x="88613" y="122577"/>
                      <a:pt x="78596" y="122968"/>
                    </a:cubicBezTo>
                    <a:cubicBezTo>
                      <a:pt x="69758" y="123311"/>
                      <a:pt x="60910" y="122511"/>
                      <a:pt x="52271" y="120587"/>
                    </a:cubicBezTo>
                    <a:cubicBezTo>
                      <a:pt x="43736" y="118615"/>
                      <a:pt x="35544" y="115405"/>
                      <a:pt x="27941" y="111062"/>
                    </a:cubicBezTo>
                    <a:cubicBezTo>
                      <a:pt x="19578" y="106709"/>
                      <a:pt x="12326" y="100479"/>
                      <a:pt x="6748" y="92869"/>
                    </a:cubicBezTo>
                    <a:cubicBezTo>
                      <a:pt x="2690" y="87163"/>
                      <a:pt x="675" y="80248"/>
                      <a:pt x="1045" y="73247"/>
                    </a:cubicBezTo>
                    <a:cubicBezTo>
                      <a:pt x="1768" y="65951"/>
                      <a:pt x="4685" y="59036"/>
                      <a:pt x="9409" y="53435"/>
                    </a:cubicBezTo>
                    <a:cubicBezTo>
                      <a:pt x="15216" y="46053"/>
                      <a:pt x="22144" y="39624"/>
                      <a:pt x="29937" y="34385"/>
                    </a:cubicBezTo>
                    <a:lnTo>
                      <a:pt x="0" y="17050"/>
                    </a:lnTo>
                    <a:lnTo>
                      <a:pt x="17582" y="6858"/>
                    </a:lnTo>
                    <a:lnTo>
                      <a:pt x="47329" y="24003"/>
                    </a:lnTo>
                    <a:cubicBezTo>
                      <a:pt x="61214" y="17069"/>
                      <a:pt x="75802" y="11668"/>
                      <a:pt x="90856" y="7906"/>
                    </a:cubicBezTo>
                    <a:cubicBezTo>
                      <a:pt x="105207" y="4324"/>
                      <a:pt x="119786" y="1686"/>
                      <a:pt x="134479" y="0"/>
                    </a:cubicBezTo>
                    <a:close/>
                    <a:moveTo>
                      <a:pt x="63105" y="82201"/>
                    </a:moveTo>
                    <a:cubicBezTo>
                      <a:pt x="69758" y="86116"/>
                      <a:pt x="77484" y="87782"/>
                      <a:pt x="85154" y="86963"/>
                    </a:cubicBezTo>
                    <a:cubicBezTo>
                      <a:pt x="95475" y="85792"/>
                      <a:pt x="105635" y="83525"/>
                      <a:pt x="115471" y="80200"/>
                    </a:cubicBezTo>
                    <a:lnTo>
                      <a:pt x="67952" y="52673"/>
                    </a:lnTo>
                    <a:cubicBezTo>
                      <a:pt x="50180" y="64484"/>
                      <a:pt x="48849" y="74390"/>
                      <a:pt x="63105" y="82582"/>
                    </a:cubicBezTo>
                    <a:close/>
                    <a:moveTo>
                      <a:pt x="229992" y="96203"/>
                    </a:moveTo>
                    <a:cubicBezTo>
                      <a:pt x="222750" y="92221"/>
                      <a:pt x="214405" y="90716"/>
                      <a:pt x="206232" y="91916"/>
                    </a:cubicBezTo>
                    <a:cubicBezTo>
                      <a:pt x="194951" y="93374"/>
                      <a:pt x="183822" y="95831"/>
                      <a:pt x="172969" y="99250"/>
                    </a:cubicBezTo>
                    <a:lnTo>
                      <a:pt x="220488" y="126587"/>
                    </a:lnTo>
                    <a:cubicBezTo>
                      <a:pt x="240512" y="114462"/>
                      <a:pt x="243677" y="104461"/>
                      <a:pt x="229992" y="965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7" name="Google Shape;1377;p27"/>
              <p:cNvSpPr/>
              <p:nvPr/>
            </p:nvSpPr>
            <p:spPr>
              <a:xfrm>
                <a:off x="6049241" y="3432333"/>
                <a:ext cx="19007" cy="25526"/>
              </a:xfrm>
              <a:custGeom>
                <a:avLst/>
                <a:gdLst/>
                <a:ahLst/>
                <a:cxnLst/>
                <a:rect l="l" t="t" r="r" b="b"/>
                <a:pathLst>
                  <a:path w="19007" h="25526" extrusionOk="0">
                    <a:moveTo>
                      <a:pt x="0" y="17240"/>
                    </a:moveTo>
                    <a:cubicBezTo>
                      <a:pt x="0" y="15907"/>
                      <a:pt x="0" y="0"/>
                      <a:pt x="0" y="0"/>
                    </a:cubicBezTo>
                    <a:lnTo>
                      <a:pt x="19008" y="12573"/>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8" name="Google Shape;1378;p27"/>
              <p:cNvSpPr/>
              <p:nvPr/>
            </p:nvSpPr>
            <p:spPr>
              <a:xfrm>
                <a:off x="6176402" y="3443287"/>
                <a:ext cx="42006" cy="19621"/>
              </a:xfrm>
              <a:custGeom>
                <a:avLst/>
                <a:gdLst/>
                <a:ahLst/>
                <a:cxnLst/>
                <a:rect l="l" t="t" r="r" b="b"/>
                <a:pathLst>
                  <a:path w="42006" h="19621" extrusionOk="0">
                    <a:moveTo>
                      <a:pt x="42007" y="17145"/>
                    </a:moveTo>
                    <a:lnTo>
                      <a:pt x="42007" y="0"/>
                    </a:lnTo>
                    <a:lnTo>
                      <a:pt x="0" y="3143"/>
                    </a:lnTo>
                    <a:lnTo>
                      <a:pt x="24140" y="19621"/>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27"/>
              <p:cNvSpPr/>
              <p:nvPr/>
            </p:nvSpPr>
            <p:spPr>
              <a:xfrm>
                <a:off x="6190467" y="3380041"/>
                <a:ext cx="31457" cy="17335"/>
              </a:xfrm>
              <a:custGeom>
                <a:avLst/>
                <a:gdLst/>
                <a:ahLst/>
                <a:cxnLst/>
                <a:rect l="l" t="t" r="r" b="b"/>
                <a:pathLst>
                  <a:path w="31457" h="17335" extrusionOk="0">
                    <a:moveTo>
                      <a:pt x="31458" y="17335"/>
                    </a:moveTo>
                    <a:lnTo>
                      <a:pt x="31458" y="0"/>
                    </a:lnTo>
                    <a:lnTo>
                      <a:pt x="0" y="11430"/>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27"/>
              <p:cNvSpPr/>
              <p:nvPr/>
            </p:nvSpPr>
            <p:spPr>
              <a:xfrm>
                <a:off x="6091248" y="3386423"/>
                <a:ext cx="47328" cy="33051"/>
              </a:xfrm>
              <a:custGeom>
                <a:avLst/>
                <a:gdLst/>
                <a:ahLst/>
                <a:cxnLst/>
                <a:rect l="l" t="t" r="r" b="b"/>
                <a:pathLst>
                  <a:path w="47328" h="33051" extrusionOk="0">
                    <a:moveTo>
                      <a:pt x="0" y="10001"/>
                    </a:moveTo>
                    <a:lnTo>
                      <a:pt x="10454" y="0"/>
                    </a:lnTo>
                    <a:lnTo>
                      <a:pt x="47329" y="25527"/>
                    </a:lnTo>
                    <a:lnTo>
                      <a:pt x="45048" y="33052"/>
                    </a:lnTo>
                    <a:cubicBezTo>
                      <a:pt x="45048" y="33052"/>
                      <a:pt x="17487" y="21431"/>
                      <a:pt x="16537" y="2076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27"/>
              <p:cNvSpPr/>
              <p:nvPr/>
            </p:nvSpPr>
            <p:spPr>
              <a:xfrm>
                <a:off x="5995069" y="3331273"/>
                <a:ext cx="58923" cy="38862"/>
              </a:xfrm>
              <a:custGeom>
                <a:avLst/>
                <a:gdLst/>
                <a:ahLst/>
                <a:cxnLst/>
                <a:rect l="l" t="t" r="r" b="b"/>
                <a:pathLst>
                  <a:path w="58923" h="38862" extrusionOk="0">
                    <a:moveTo>
                      <a:pt x="0" y="11049"/>
                    </a:moveTo>
                    <a:lnTo>
                      <a:pt x="48944" y="38862"/>
                    </a:lnTo>
                    <a:lnTo>
                      <a:pt x="58923" y="31623"/>
                    </a:lnTo>
                    <a:cubicBezTo>
                      <a:pt x="58923" y="31623"/>
                      <a:pt x="52841" y="24575"/>
                      <a:pt x="52366" y="23908"/>
                    </a:cubicBezTo>
                    <a:cubicBezTo>
                      <a:pt x="47966" y="18840"/>
                      <a:pt x="42805" y="14507"/>
                      <a:pt x="37065" y="11049"/>
                    </a:cubicBezTo>
                    <a:cubicBezTo>
                      <a:pt x="33453" y="10382"/>
                      <a:pt x="10169" y="0"/>
                      <a:pt x="1016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2" name="Google Shape;1382;p27"/>
              <p:cNvSpPr/>
              <p:nvPr/>
            </p:nvSpPr>
            <p:spPr>
              <a:xfrm>
                <a:off x="6049241" y="3300126"/>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27"/>
              <p:cNvSpPr/>
              <p:nvPr/>
            </p:nvSpPr>
            <p:spPr>
              <a:xfrm>
                <a:off x="5927022" y="3295078"/>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27"/>
              <p:cNvSpPr/>
              <p:nvPr/>
            </p:nvSpPr>
            <p:spPr>
              <a:xfrm>
                <a:off x="5927973" y="3352800"/>
                <a:ext cx="30221" cy="30289"/>
              </a:xfrm>
              <a:custGeom>
                <a:avLst/>
                <a:gdLst/>
                <a:ahLst/>
                <a:cxnLst/>
                <a:rect l="l" t="t" r="r" b="b"/>
                <a:pathLst>
                  <a:path w="30221" h="30289" extrusionOk="0">
                    <a:moveTo>
                      <a:pt x="0" y="17717"/>
                    </a:moveTo>
                    <a:lnTo>
                      <a:pt x="0" y="0"/>
                    </a:lnTo>
                    <a:lnTo>
                      <a:pt x="30222" y="0"/>
                    </a:lnTo>
                    <a:lnTo>
                      <a:pt x="22904" y="16002"/>
                    </a:lnTo>
                    <a:lnTo>
                      <a:pt x="997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27"/>
              <p:cNvSpPr/>
              <p:nvPr/>
            </p:nvSpPr>
            <p:spPr>
              <a:xfrm>
                <a:off x="5927022" y="3277266"/>
                <a:ext cx="294877" cy="185546"/>
              </a:xfrm>
              <a:custGeom>
                <a:avLst/>
                <a:gdLst/>
                <a:ahLst/>
                <a:cxnLst/>
                <a:rect l="l" t="t" r="r" b="b"/>
                <a:pathLst>
                  <a:path w="294877" h="185546" extrusionOk="0">
                    <a:moveTo>
                      <a:pt x="149495" y="30194"/>
                    </a:moveTo>
                    <a:cubicBezTo>
                      <a:pt x="145608" y="30185"/>
                      <a:pt x="141730" y="30499"/>
                      <a:pt x="137900" y="31147"/>
                    </a:cubicBezTo>
                    <a:cubicBezTo>
                      <a:pt x="132673" y="31813"/>
                      <a:pt x="126876" y="32861"/>
                      <a:pt x="120413" y="34290"/>
                    </a:cubicBezTo>
                    <a:cubicBezTo>
                      <a:pt x="113950" y="35719"/>
                      <a:pt x="107298" y="37338"/>
                      <a:pt x="100265" y="39433"/>
                    </a:cubicBezTo>
                    <a:cubicBezTo>
                      <a:pt x="93517" y="41491"/>
                      <a:pt x="86912" y="44005"/>
                      <a:pt x="80497" y="46958"/>
                    </a:cubicBezTo>
                    <a:lnTo>
                      <a:pt x="131247" y="76390"/>
                    </a:lnTo>
                    <a:lnTo>
                      <a:pt x="140751" y="73152"/>
                    </a:lnTo>
                    <a:cubicBezTo>
                      <a:pt x="153676" y="68866"/>
                      <a:pt x="165841" y="65246"/>
                      <a:pt x="177341" y="62198"/>
                    </a:cubicBezTo>
                    <a:cubicBezTo>
                      <a:pt x="188108" y="59360"/>
                      <a:pt x="199114" y="57540"/>
                      <a:pt x="210224" y="56769"/>
                    </a:cubicBezTo>
                    <a:cubicBezTo>
                      <a:pt x="220374" y="56178"/>
                      <a:pt x="230552" y="56855"/>
                      <a:pt x="240541" y="58769"/>
                    </a:cubicBezTo>
                    <a:cubicBezTo>
                      <a:pt x="250577" y="61036"/>
                      <a:pt x="260195" y="64856"/>
                      <a:pt x="269052" y="70104"/>
                    </a:cubicBezTo>
                    <a:cubicBezTo>
                      <a:pt x="277824" y="74504"/>
                      <a:pt x="285351" y="81058"/>
                      <a:pt x="290911" y="89154"/>
                    </a:cubicBezTo>
                    <a:cubicBezTo>
                      <a:pt x="294636" y="95040"/>
                      <a:pt x="295796" y="102194"/>
                      <a:pt x="294142" y="108966"/>
                    </a:cubicBezTo>
                    <a:cubicBezTo>
                      <a:pt x="292013" y="116481"/>
                      <a:pt x="287908" y="123292"/>
                      <a:pt x="282262" y="128683"/>
                    </a:cubicBezTo>
                    <a:cubicBezTo>
                      <a:pt x="275287" y="135684"/>
                      <a:pt x="267503" y="141827"/>
                      <a:pt x="259073" y="146971"/>
                    </a:cubicBezTo>
                    <a:lnTo>
                      <a:pt x="291386" y="166021"/>
                    </a:lnTo>
                    <a:lnTo>
                      <a:pt x="273709" y="176308"/>
                    </a:lnTo>
                    <a:lnTo>
                      <a:pt x="241111" y="157258"/>
                    </a:lnTo>
                    <a:cubicBezTo>
                      <a:pt x="225591" y="164925"/>
                      <a:pt x="209359" y="171050"/>
                      <a:pt x="192642" y="175546"/>
                    </a:cubicBezTo>
                    <a:cubicBezTo>
                      <a:pt x="175164" y="180422"/>
                      <a:pt x="157288" y="183775"/>
                      <a:pt x="139230" y="185547"/>
                    </a:cubicBezTo>
                    <a:lnTo>
                      <a:pt x="122219" y="154972"/>
                    </a:lnTo>
                    <a:cubicBezTo>
                      <a:pt x="125355" y="154972"/>
                      <a:pt x="130107" y="154972"/>
                      <a:pt x="136379" y="153924"/>
                    </a:cubicBezTo>
                    <a:cubicBezTo>
                      <a:pt x="142652" y="152876"/>
                      <a:pt x="149875" y="151924"/>
                      <a:pt x="157763" y="150209"/>
                    </a:cubicBezTo>
                    <a:cubicBezTo>
                      <a:pt x="165651" y="148495"/>
                      <a:pt x="173824" y="146399"/>
                      <a:pt x="182568" y="143827"/>
                    </a:cubicBezTo>
                    <a:cubicBezTo>
                      <a:pt x="191074" y="141303"/>
                      <a:pt x="199361" y="138113"/>
                      <a:pt x="207373" y="134302"/>
                    </a:cubicBezTo>
                    <a:lnTo>
                      <a:pt x="156812" y="105061"/>
                    </a:lnTo>
                    <a:cubicBezTo>
                      <a:pt x="154722" y="105918"/>
                      <a:pt x="152441" y="106680"/>
                      <a:pt x="150255" y="107347"/>
                    </a:cubicBezTo>
                    <a:lnTo>
                      <a:pt x="143317" y="109538"/>
                    </a:lnTo>
                    <a:cubicBezTo>
                      <a:pt x="130582" y="113728"/>
                      <a:pt x="118987" y="116967"/>
                      <a:pt x="108343" y="119063"/>
                    </a:cubicBezTo>
                    <a:cubicBezTo>
                      <a:pt x="98573" y="121339"/>
                      <a:pt x="88613" y="122672"/>
                      <a:pt x="78596" y="123063"/>
                    </a:cubicBezTo>
                    <a:cubicBezTo>
                      <a:pt x="69748" y="123377"/>
                      <a:pt x="60900" y="122549"/>
                      <a:pt x="52271" y="120586"/>
                    </a:cubicBezTo>
                    <a:cubicBezTo>
                      <a:pt x="43727" y="118662"/>
                      <a:pt x="35525" y="115452"/>
                      <a:pt x="27941" y="111061"/>
                    </a:cubicBezTo>
                    <a:cubicBezTo>
                      <a:pt x="19597" y="106670"/>
                      <a:pt x="12355" y="100460"/>
                      <a:pt x="6748" y="92869"/>
                    </a:cubicBezTo>
                    <a:cubicBezTo>
                      <a:pt x="2690" y="87163"/>
                      <a:pt x="684" y="80248"/>
                      <a:pt x="1045" y="73247"/>
                    </a:cubicBezTo>
                    <a:cubicBezTo>
                      <a:pt x="1768" y="65951"/>
                      <a:pt x="4685" y="59036"/>
                      <a:pt x="9409" y="53435"/>
                    </a:cubicBezTo>
                    <a:cubicBezTo>
                      <a:pt x="15187" y="46025"/>
                      <a:pt x="22125" y="39595"/>
                      <a:pt x="29937" y="34385"/>
                    </a:cubicBezTo>
                    <a:lnTo>
                      <a:pt x="0" y="17050"/>
                    </a:lnTo>
                    <a:lnTo>
                      <a:pt x="17582" y="6763"/>
                    </a:lnTo>
                    <a:lnTo>
                      <a:pt x="47329" y="24003"/>
                    </a:lnTo>
                    <a:cubicBezTo>
                      <a:pt x="61214" y="17069"/>
                      <a:pt x="75802" y="11668"/>
                      <a:pt x="90856" y="7906"/>
                    </a:cubicBezTo>
                    <a:cubicBezTo>
                      <a:pt x="105197" y="4286"/>
                      <a:pt x="119776" y="1638"/>
                      <a:pt x="134479" y="0"/>
                    </a:cubicBezTo>
                    <a:close/>
                    <a:moveTo>
                      <a:pt x="63105" y="83534"/>
                    </a:moveTo>
                    <a:cubicBezTo>
                      <a:pt x="69777" y="87401"/>
                      <a:pt x="77484" y="89068"/>
                      <a:pt x="85154" y="88297"/>
                    </a:cubicBezTo>
                    <a:cubicBezTo>
                      <a:pt x="95475" y="87125"/>
                      <a:pt x="105635" y="84858"/>
                      <a:pt x="115471" y="81534"/>
                    </a:cubicBezTo>
                    <a:lnTo>
                      <a:pt x="67952" y="54007"/>
                    </a:lnTo>
                    <a:cubicBezTo>
                      <a:pt x="50180" y="65437"/>
                      <a:pt x="48849" y="75533"/>
                      <a:pt x="63105" y="83534"/>
                    </a:cubicBezTo>
                    <a:close/>
                    <a:moveTo>
                      <a:pt x="229992" y="97441"/>
                    </a:moveTo>
                    <a:cubicBezTo>
                      <a:pt x="222740" y="93497"/>
                      <a:pt x="214396" y="92021"/>
                      <a:pt x="206232" y="93250"/>
                    </a:cubicBezTo>
                    <a:cubicBezTo>
                      <a:pt x="194951" y="94707"/>
                      <a:pt x="183822" y="97164"/>
                      <a:pt x="172969" y="100584"/>
                    </a:cubicBezTo>
                    <a:lnTo>
                      <a:pt x="220488" y="127921"/>
                    </a:lnTo>
                    <a:cubicBezTo>
                      <a:pt x="240256" y="115538"/>
                      <a:pt x="243677" y="105442"/>
                      <a:pt x="229992" y="9744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6" name="Google Shape;1386;p27"/>
            <p:cNvGrpSpPr/>
            <p:nvPr/>
          </p:nvGrpSpPr>
          <p:grpSpPr>
            <a:xfrm>
              <a:off x="3810520" y="2225674"/>
              <a:ext cx="883852" cy="621125"/>
              <a:chOff x="5620145" y="2967799"/>
              <a:chExt cx="883852" cy="621125"/>
            </a:xfrm>
          </p:grpSpPr>
          <p:sp>
            <p:nvSpPr>
              <p:cNvPr id="1387" name="Google Shape;1387;p27"/>
              <p:cNvSpPr/>
              <p:nvPr/>
            </p:nvSpPr>
            <p:spPr>
              <a:xfrm>
                <a:off x="5620145" y="307743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8" name="Google Shape;1388;p27"/>
              <p:cNvSpPr/>
              <p:nvPr/>
            </p:nvSpPr>
            <p:spPr>
              <a:xfrm>
                <a:off x="5620240" y="3220497"/>
                <a:ext cx="87339" cy="116586"/>
              </a:xfrm>
              <a:custGeom>
                <a:avLst/>
                <a:gdLst/>
                <a:ahLst/>
                <a:cxnLst/>
                <a:rect l="l" t="t" r="r" b="b"/>
                <a:pathLst>
                  <a:path w="87339" h="116586" extrusionOk="0">
                    <a:moveTo>
                      <a:pt x="0" y="116586"/>
                    </a:moveTo>
                    <a:lnTo>
                      <a:pt x="0" y="0"/>
                    </a:lnTo>
                    <a:lnTo>
                      <a:pt x="87340"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27"/>
              <p:cNvSpPr/>
              <p:nvPr/>
            </p:nvSpPr>
            <p:spPr>
              <a:xfrm>
                <a:off x="6437470" y="3223545"/>
                <a:ext cx="66526" cy="157162"/>
              </a:xfrm>
              <a:custGeom>
                <a:avLst/>
                <a:gdLst/>
                <a:ahLst/>
                <a:cxnLst/>
                <a:rect l="l" t="t"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27"/>
              <p:cNvSpPr/>
              <p:nvPr/>
            </p:nvSpPr>
            <p:spPr>
              <a:xfrm>
                <a:off x="5620145" y="2967799"/>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27"/>
              <p:cNvSpPr/>
              <p:nvPr/>
            </p:nvSpPr>
            <p:spPr>
              <a:xfrm>
                <a:off x="5745842" y="3037498"/>
                <a:ext cx="632610" cy="366021"/>
              </a:xfrm>
              <a:custGeom>
                <a:avLst/>
                <a:gdLst/>
                <a:ahLst/>
                <a:cxnLst/>
                <a:rect l="l" t="t" r="r" b="b"/>
                <a:pathLst>
                  <a:path w="632610" h="366021" extrusionOk="0">
                    <a:moveTo>
                      <a:pt x="632040" y="194048"/>
                    </a:moveTo>
                    <a:cubicBezTo>
                      <a:pt x="627573" y="237101"/>
                      <a:pt x="596971" y="279773"/>
                      <a:pt x="539948" y="312444"/>
                    </a:cubicBezTo>
                    <a:cubicBezTo>
                      <a:pt x="416399" y="383881"/>
                      <a:pt x="216059" y="383881"/>
                      <a:pt x="92510" y="312444"/>
                    </a:cubicBezTo>
                    <a:cubicBezTo>
                      <a:pt x="35487" y="279487"/>
                      <a:pt x="4980" y="237101"/>
                      <a:pt x="608" y="194048"/>
                    </a:cubicBezTo>
                    <a:cubicBezTo>
                      <a:pt x="-4809" y="143566"/>
                      <a:pt x="25983" y="92131"/>
                      <a:pt x="92510" y="53650"/>
                    </a:cubicBezTo>
                    <a:cubicBezTo>
                      <a:pt x="216059" y="-17883"/>
                      <a:pt x="416399" y="-17883"/>
                      <a:pt x="539948" y="53650"/>
                    </a:cubicBezTo>
                    <a:cubicBezTo>
                      <a:pt x="606569" y="92131"/>
                      <a:pt x="637267" y="143851"/>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27"/>
              <p:cNvSpPr/>
              <p:nvPr/>
            </p:nvSpPr>
            <p:spPr>
              <a:xfrm>
                <a:off x="5746450" y="3059406"/>
                <a:ext cx="631431" cy="344114"/>
              </a:xfrm>
              <a:custGeom>
                <a:avLst/>
                <a:gdLst/>
                <a:ahLst/>
                <a:cxnLst/>
                <a:rect l="l" t="t" r="r" b="b"/>
                <a:pathLst>
                  <a:path w="631431" h="344114" extrusionOk="0">
                    <a:moveTo>
                      <a:pt x="631432" y="172141"/>
                    </a:moveTo>
                    <a:cubicBezTo>
                      <a:pt x="626965" y="215193"/>
                      <a:pt x="596363" y="257866"/>
                      <a:pt x="539340" y="290536"/>
                    </a:cubicBezTo>
                    <a:cubicBezTo>
                      <a:pt x="415791" y="361974"/>
                      <a:pt x="215451" y="361974"/>
                      <a:pt x="91902" y="290536"/>
                    </a:cubicBezTo>
                    <a:cubicBezTo>
                      <a:pt x="34879" y="257580"/>
                      <a:pt x="4372" y="215193"/>
                      <a:pt x="0" y="172141"/>
                    </a:cubicBezTo>
                    <a:cubicBezTo>
                      <a:pt x="4372" y="128992"/>
                      <a:pt x="34974" y="86416"/>
                      <a:pt x="91902" y="53650"/>
                    </a:cubicBezTo>
                    <a:cubicBezTo>
                      <a:pt x="215451" y="-17883"/>
                      <a:pt x="415791" y="-17883"/>
                      <a:pt x="539340" y="53650"/>
                    </a:cubicBezTo>
                    <a:cubicBezTo>
                      <a:pt x="596363" y="86606"/>
                      <a:pt x="626965" y="128992"/>
                      <a:pt x="631432"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27"/>
              <p:cNvSpPr/>
              <p:nvPr/>
            </p:nvSpPr>
            <p:spPr>
              <a:xfrm>
                <a:off x="5907730" y="3141821"/>
                <a:ext cx="294899" cy="185451"/>
              </a:xfrm>
              <a:custGeom>
                <a:avLst/>
                <a:gdLst/>
                <a:ahLst/>
                <a:cxnLst/>
                <a:rect l="l" t="t" r="r" b="b"/>
                <a:pathLst>
                  <a:path w="294899" h="185451" extrusionOk="0">
                    <a:moveTo>
                      <a:pt x="149685" y="30004"/>
                    </a:moveTo>
                    <a:cubicBezTo>
                      <a:pt x="145807" y="30004"/>
                      <a:pt x="141929" y="30289"/>
                      <a:pt x="138090" y="30861"/>
                    </a:cubicBezTo>
                    <a:cubicBezTo>
                      <a:pt x="132958" y="31623"/>
                      <a:pt x="127066" y="32671"/>
                      <a:pt x="120603" y="34004"/>
                    </a:cubicBezTo>
                    <a:cubicBezTo>
                      <a:pt x="114140" y="35338"/>
                      <a:pt x="107488" y="37147"/>
                      <a:pt x="100550" y="39243"/>
                    </a:cubicBezTo>
                    <a:cubicBezTo>
                      <a:pt x="93745" y="41243"/>
                      <a:pt x="87112" y="43758"/>
                      <a:pt x="80687" y="46768"/>
                    </a:cubicBezTo>
                    <a:lnTo>
                      <a:pt x="131532" y="76200"/>
                    </a:lnTo>
                    <a:lnTo>
                      <a:pt x="140561" y="72961"/>
                    </a:lnTo>
                    <a:cubicBezTo>
                      <a:pt x="153486" y="68675"/>
                      <a:pt x="165746" y="65056"/>
                      <a:pt x="177151" y="62008"/>
                    </a:cubicBezTo>
                    <a:cubicBezTo>
                      <a:pt x="187909" y="59122"/>
                      <a:pt x="198924" y="57312"/>
                      <a:pt x="210034" y="56578"/>
                    </a:cubicBezTo>
                    <a:cubicBezTo>
                      <a:pt x="220250" y="55874"/>
                      <a:pt x="230505" y="56540"/>
                      <a:pt x="240541" y="58579"/>
                    </a:cubicBezTo>
                    <a:cubicBezTo>
                      <a:pt x="250586" y="60827"/>
                      <a:pt x="260204" y="64656"/>
                      <a:pt x="269052" y="69913"/>
                    </a:cubicBezTo>
                    <a:cubicBezTo>
                      <a:pt x="277834" y="74304"/>
                      <a:pt x="285351" y="80858"/>
                      <a:pt x="290911" y="88963"/>
                    </a:cubicBezTo>
                    <a:cubicBezTo>
                      <a:pt x="294665" y="94869"/>
                      <a:pt x="295834" y="102070"/>
                      <a:pt x="294142" y="108871"/>
                    </a:cubicBezTo>
                    <a:cubicBezTo>
                      <a:pt x="292032" y="116367"/>
                      <a:pt x="287927" y="123149"/>
                      <a:pt x="282262" y="128492"/>
                    </a:cubicBezTo>
                    <a:cubicBezTo>
                      <a:pt x="275287" y="135522"/>
                      <a:pt x="267503" y="141694"/>
                      <a:pt x="259073" y="146875"/>
                    </a:cubicBezTo>
                    <a:lnTo>
                      <a:pt x="291386" y="165925"/>
                    </a:lnTo>
                    <a:lnTo>
                      <a:pt x="273709" y="176117"/>
                    </a:lnTo>
                    <a:lnTo>
                      <a:pt x="241111" y="157067"/>
                    </a:lnTo>
                    <a:cubicBezTo>
                      <a:pt x="225610" y="164811"/>
                      <a:pt x="209368" y="170974"/>
                      <a:pt x="192642" y="175450"/>
                    </a:cubicBezTo>
                    <a:cubicBezTo>
                      <a:pt x="175155" y="180289"/>
                      <a:pt x="157288" y="183642"/>
                      <a:pt x="139230" y="185452"/>
                    </a:cubicBezTo>
                    <a:lnTo>
                      <a:pt x="122219" y="154876"/>
                    </a:lnTo>
                    <a:cubicBezTo>
                      <a:pt x="125355" y="154876"/>
                      <a:pt x="130107" y="154876"/>
                      <a:pt x="136474" y="153829"/>
                    </a:cubicBezTo>
                    <a:cubicBezTo>
                      <a:pt x="142842" y="152781"/>
                      <a:pt x="149875" y="151828"/>
                      <a:pt x="157763" y="150114"/>
                    </a:cubicBezTo>
                    <a:cubicBezTo>
                      <a:pt x="165651" y="148399"/>
                      <a:pt x="173824" y="146304"/>
                      <a:pt x="182568" y="143732"/>
                    </a:cubicBezTo>
                    <a:cubicBezTo>
                      <a:pt x="191074" y="141227"/>
                      <a:pt x="199370" y="138036"/>
                      <a:pt x="207373" y="134207"/>
                    </a:cubicBezTo>
                    <a:lnTo>
                      <a:pt x="156907" y="104965"/>
                    </a:lnTo>
                    <a:lnTo>
                      <a:pt x="150255" y="107251"/>
                    </a:lnTo>
                    <a:lnTo>
                      <a:pt x="143317" y="109442"/>
                    </a:lnTo>
                    <a:cubicBezTo>
                      <a:pt x="130582" y="113633"/>
                      <a:pt x="118987" y="116872"/>
                      <a:pt x="108343" y="118967"/>
                    </a:cubicBezTo>
                    <a:cubicBezTo>
                      <a:pt x="98573" y="121244"/>
                      <a:pt x="88613" y="122587"/>
                      <a:pt x="78596" y="122968"/>
                    </a:cubicBezTo>
                    <a:cubicBezTo>
                      <a:pt x="69748" y="123282"/>
                      <a:pt x="60900" y="122453"/>
                      <a:pt x="52271" y="120491"/>
                    </a:cubicBezTo>
                    <a:cubicBezTo>
                      <a:pt x="43746" y="118510"/>
                      <a:pt x="35554" y="115300"/>
                      <a:pt x="27941" y="110966"/>
                    </a:cubicBezTo>
                    <a:cubicBezTo>
                      <a:pt x="19616" y="106547"/>
                      <a:pt x="12383" y="100336"/>
                      <a:pt x="6748" y="92773"/>
                    </a:cubicBezTo>
                    <a:cubicBezTo>
                      <a:pt x="2690" y="87068"/>
                      <a:pt x="684" y="80153"/>
                      <a:pt x="1045" y="73152"/>
                    </a:cubicBezTo>
                    <a:cubicBezTo>
                      <a:pt x="1768" y="65856"/>
                      <a:pt x="4685" y="58941"/>
                      <a:pt x="9409" y="53340"/>
                    </a:cubicBezTo>
                    <a:cubicBezTo>
                      <a:pt x="15244" y="45977"/>
                      <a:pt x="22163" y="39557"/>
                      <a:pt x="29937" y="34290"/>
                    </a:cubicBezTo>
                    <a:lnTo>
                      <a:pt x="0" y="16954"/>
                    </a:lnTo>
                    <a:lnTo>
                      <a:pt x="17677" y="6763"/>
                    </a:lnTo>
                    <a:lnTo>
                      <a:pt x="47329" y="24003"/>
                    </a:lnTo>
                    <a:cubicBezTo>
                      <a:pt x="61242" y="17050"/>
                      <a:pt x="75869" y="11659"/>
                      <a:pt x="90951" y="7906"/>
                    </a:cubicBezTo>
                    <a:cubicBezTo>
                      <a:pt x="105283" y="4220"/>
                      <a:pt x="119862" y="1581"/>
                      <a:pt x="134574" y="0"/>
                    </a:cubicBezTo>
                    <a:close/>
                    <a:moveTo>
                      <a:pt x="63390" y="83344"/>
                    </a:moveTo>
                    <a:cubicBezTo>
                      <a:pt x="70043" y="87173"/>
                      <a:pt x="77712" y="88830"/>
                      <a:pt x="85344" y="88106"/>
                    </a:cubicBezTo>
                    <a:cubicBezTo>
                      <a:pt x="95656" y="86935"/>
                      <a:pt x="105825" y="84668"/>
                      <a:pt x="115661" y="81343"/>
                    </a:cubicBezTo>
                    <a:lnTo>
                      <a:pt x="68142" y="53721"/>
                    </a:lnTo>
                    <a:cubicBezTo>
                      <a:pt x="50465" y="65056"/>
                      <a:pt x="49040" y="74867"/>
                      <a:pt x="63390" y="83153"/>
                    </a:cubicBezTo>
                    <a:close/>
                    <a:moveTo>
                      <a:pt x="230182" y="96679"/>
                    </a:moveTo>
                    <a:cubicBezTo>
                      <a:pt x="222930" y="92735"/>
                      <a:pt x="214586" y="91259"/>
                      <a:pt x="206422" y="92488"/>
                    </a:cubicBezTo>
                    <a:cubicBezTo>
                      <a:pt x="195170" y="93907"/>
                      <a:pt x="184069" y="96336"/>
                      <a:pt x="173254" y="99727"/>
                    </a:cubicBezTo>
                    <a:lnTo>
                      <a:pt x="220773" y="127159"/>
                    </a:lnTo>
                    <a:cubicBezTo>
                      <a:pt x="240541" y="115157"/>
                      <a:pt x="243867" y="105061"/>
                      <a:pt x="230182" y="9667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4" name="Google Shape;1394;p27"/>
              <p:cNvSpPr/>
              <p:nvPr/>
            </p:nvSpPr>
            <p:spPr>
              <a:xfrm>
                <a:off x="6030138" y="3279362"/>
                <a:ext cx="19007" cy="25527"/>
              </a:xfrm>
              <a:custGeom>
                <a:avLst/>
                <a:gdLst/>
                <a:ahLst/>
                <a:cxnLst/>
                <a:rect l="l" t="t" r="r" b="b"/>
                <a:pathLst>
                  <a:path w="19007" h="25527" extrusionOk="0">
                    <a:moveTo>
                      <a:pt x="0" y="17145"/>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5" name="Google Shape;1395;p27"/>
              <p:cNvSpPr/>
              <p:nvPr/>
            </p:nvSpPr>
            <p:spPr>
              <a:xfrm>
                <a:off x="6157299" y="3290220"/>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27"/>
              <p:cNvSpPr/>
              <p:nvPr/>
            </p:nvSpPr>
            <p:spPr>
              <a:xfrm>
                <a:off x="6171364" y="3226974"/>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27"/>
              <p:cNvSpPr/>
              <p:nvPr/>
            </p:nvSpPr>
            <p:spPr>
              <a:xfrm>
                <a:off x="6072240" y="3233356"/>
                <a:ext cx="47423" cy="33146"/>
              </a:xfrm>
              <a:custGeom>
                <a:avLst/>
                <a:gdLst/>
                <a:ahLst/>
                <a:cxnLst/>
                <a:rect l="l" t="t" r="r" b="b"/>
                <a:pathLst>
                  <a:path w="47423" h="33146" extrusionOk="0">
                    <a:moveTo>
                      <a:pt x="0" y="10096"/>
                    </a:moveTo>
                    <a:lnTo>
                      <a:pt x="10454" y="0"/>
                    </a:lnTo>
                    <a:lnTo>
                      <a:pt x="47424" y="25622"/>
                    </a:lnTo>
                    <a:lnTo>
                      <a:pt x="45143" y="33147"/>
                    </a:lnTo>
                    <a:cubicBezTo>
                      <a:pt x="45143" y="33147"/>
                      <a:pt x="17582" y="21526"/>
                      <a:pt x="16632" y="20860"/>
                    </a:cubicBezTo>
                    <a:cubicBezTo>
                      <a:pt x="15681" y="2019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27"/>
              <p:cNvSpPr/>
              <p:nvPr/>
            </p:nvSpPr>
            <p:spPr>
              <a:xfrm>
                <a:off x="5975967" y="3178206"/>
                <a:ext cx="59018" cy="38957"/>
              </a:xfrm>
              <a:custGeom>
                <a:avLst/>
                <a:gdLst/>
                <a:ahLst/>
                <a:cxnLst/>
                <a:rect l="l" t="t" r="r" b="b"/>
                <a:pathLst>
                  <a:path w="59018" h="38957" extrusionOk="0">
                    <a:moveTo>
                      <a:pt x="0" y="11144"/>
                    </a:moveTo>
                    <a:lnTo>
                      <a:pt x="48945" y="38957"/>
                    </a:lnTo>
                    <a:lnTo>
                      <a:pt x="59019" y="31718"/>
                    </a:lnTo>
                    <a:cubicBezTo>
                      <a:pt x="59019" y="31718"/>
                      <a:pt x="52841" y="24575"/>
                      <a:pt x="52366" y="23908"/>
                    </a:cubicBezTo>
                    <a:cubicBezTo>
                      <a:pt x="47966" y="18878"/>
                      <a:pt x="42805" y="14573"/>
                      <a:pt x="37065" y="11144"/>
                    </a:cubicBezTo>
                    <a:cubicBezTo>
                      <a:pt x="33453" y="10478"/>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9" name="Google Shape;1399;p27"/>
              <p:cNvSpPr/>
              <p:nvPr/>
            </p:nvSpPr>
            <p:spPr>
              <a:xfrm>
                <a:off x="6030138" y="3147155"/>
                <a:ext cx="27275" cy="24479"/>
              </a:xfrm>
              <a:custGeom>
                <a:avLst/>
                <a:gdLst/>
                <a:ahLst/>
                <a:cxnLst/>
                <a:rect l="l" t="t" r="r" b="b"/>
                <a:pathLst>
                  <a:path w="27275" h="24479" extrusionOk="0">
                    <a:moveTo>
                      <a:pt x="27276" y="24479"/>
                    </a:moveTo>
                    <a:lnTo>
                      <a:pt x="27276" y="7239"/>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0" name="Google Shape;1400;p27"/>
              <p:cNvSpPr/>
              <p:nvPr/>
            </p:nvSpPr>
            <p:spPr>
              <a:xfrm>
                <a:off x="5907920" y="3142011"/>
                <a:ext cx="26135" cy="19431"/>
              </a:xfrm>
              <a:custGeom>
                <a:avLst/>
                <a:gdLst/>
                <a:ahLst/>
                <a:cxnLst/>
                <a:rect l="l" t="t" r="r" b="b"/>
                <a:pathLst>
                  <a:path w="26135" h="19431"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1" name="Google Shape;1401;p27"/>
              <p:cNvSpPr/>
              <p:nvPr/>
            </p:nvSpPr>
            <p:spPr>
              <a:xfrm>
                <a:off x="5908870" y="3199637"/>
                <a:ext cx="30317" cy="30289"/>
              </a:xfrm>
              <a:custGeom>
                <a:avLst/>
                <a:gdLst/>
                <a:ahLst/>
                <a:cxnLst/>
                <a:rect l="l" t="t" r="r" b="b"/>
                <a:pathLst>
                  <a:path w="30317" h="30289" extrusionOk="0">
                    <a:moveTo>
                      <a:pt x="0" y="17812"/>
                    </a:moveTo>
                    <a:lnTo>
                      <a:pt x="0" y="0"/>
                    </a:lnTo>
                    <a:lnTo>
                      <a:pt x="30317" y="0"/>
                    </a:lnTo>
                    <a:lnTo>
                      <a:pt x="22999" y="16002"/>
                    </a:lnTo>
                    <a:lnTo>
                      <a:pt x="10074" y="3029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2" name="Google Shape;1402;p27"/>
              <p:cNvSpPr/>
              <p:nvPr/>
            </p:nvSpPr>
            <p:spPr>
              <a:xfrm>
                <a:off x="5908110" y="3125057"/>
                <a:ext cx="294341" cy="184880"/>
              </a:xfrm>
              <a:custGeom>
                <a:avLst/>
                <a:gdLst/>
                <a:ahLst/>
                <a:cxnLst/>
                <a:rect l="l" t="t" r="r" b="b"/>
                <a:pathLst>
                  <a:path w="294341" h="184880" extrusionOk="0">
                    <a:moveTo>
                      <a:pt x="149305" y="29337"/>
                    </a:moveTo>
                    <a:cubicBezTo>
                      <a:pt x="145418" y="29328"/>
                      <a:pt x="141540" y="29642"/>
                      <a:pt x="137710" y="30290"/>
                    </a:cubicBezTo>
                    <a:cubicBezTo>
                      <a:pt x="132578" y="31052"/>
                      <a:pt x="126685" y="32099"/>
                      <a:pt x="120223" y="33433"/>
                    </a:cubicBezTo>
                    <a:cubicBezTo>
                      <a:pt x="113760" y="34766"/>
                      <a:pt x="107108" y="36576"/>
                      <a:pt x="100170" y="38671"/>
                    </a:cubicBezTo>
                    <a:cubicBezTo>
                      <a:pt x="93365" y="40672"/>
                      <a:pt x="86732" y="43186"/>
                      <a:pt x="80307" y="46196"/>
                    </a:cubicBezTo>
                    <a:lnTo>
                      <a:pt x="131152" y="75629"/>
                    </a:lnTo>
                    <a:lnTo>
                      <a:pt x="140181" y="72390"/>
                    </a:lnTo>
                    <a:cubicBezTo>
                      <a:pt x="153106" y="68104"/>
                      <a:pt x="165366" y="64389"/>
                      <a:pt x="176770" y="61436"/>
                    </a:cubicBezTo>
                    <a:cubicBezTo>
                      <a:pt x="187519" y="58512"/>
                      <a:pt x="198534" y="56693"/>
                      <a:pt x="209654" y="56007"/>
                    </a:cubicBezTo>
                    <a:cubicBezTo>
                      <a:pt x="219804" y="55312"/>
                      <a:pt x="230001" y="55988"/>
                      <a:pt x="239971" y="58007"/>
                    </a:cubicBezTo>
                    <a:cubicBezTo>
                      <a:pt x="250026" y="60217"/>
                      <a:pt x="259653" y="64046"/>
                      <a:pt x="268482" y="69342"/>
                    </a:cubicBezTo>
                    <a:cubicBezTo>
                      <a:pt x="277264" y="73733"/>
                      <a:pt x="284781" y="80286"/>
                      <a:pt x="290341" y="88392"/>
                    </a:cubicBezTo>
                    <a:cubicBezTo>
                      <a:pt x="294114" y="94298"/>
                      <a:pt x="295283" y="101498"/>
                      <a:pt x="293572" y="108299"/>
                    </a:cubicBezTo>
                    <a:cubicBezTo>
                      <a:pt x="291434" y="115786"/>
                      <a:pt x="287328" y="122568"/>
                      <a:pt x="281692" y="127921"/>
                    </a:cubicBezTo>
                    <a:cubicBezTo>
                      <a:pt x="274717" y="134950"/>
                      <a:pt x="266933" y="141122"/>
                      <a:pt x="258503" y="146304"/>
                    </a:cubicBezTo>
                    <a:lnTo>
                      <a:pt x="290816" y="165354"/>
                    </a:lnTo>
                    <a:lnTo>
                      <a:pt x="273139" y="175546"/>
                    </a:lnTo>
                    <a:lnTo>
                      <a:pt x="240541" y="156496"/>
                    </a:lnTo>
                    <a:cubicBezTo>
                      <a:pt x="225021" y="164201"/>
                      <a:pt x="208789" y="170355"/>
                      <a:pt x="192072" y="174879"/>
                    </a:cubicBezTo>
                    <a:cubicBezTo>
                      <a:pt x="174585" y="179718"/>
                      <a:pt x="156717" y="183071"/>
                      <a:pt x="138660" y="184880"/>
                    </a:cubicBezTo>
                    <a:lnTo>
                      <a:pt x="121648" y="154305"/>
                    </a:lnTo>
                    <a:cubicBezTo>
                      <a:pt x="126419" y="154181"/>
                      <a:pt x="131181" y="153800"/>
                      <a:pt x="135904" y="153162"/>
                    </a:cubicBezTo>
                    <a:cubicBezTo>
                      <a:pt x="143061" y="152343"/>
                      <a:pt x="150169" y="151133"/>
                      <a:pt x="157193" y="149542"/>
                    </a:cubicBezTo>
                    <a:cubicBezTo>
                      <a:pt x="164986" y="147828"/>
                      <a:pt x="173254" y="145733"/>
                      <a:pt x="181998" y="143161"/>
                    </a:cubicBezTo>
                    <a:cubicBezTo>
                      <a:pt x="190494" y="140608"/>
                      <a:pt x="198781" y="137427"/>
                      <a:pt x="206802" y="133636"/>
                    </a:cubicBezTo>
                    <a:lnTo>
                      <a:pt x="156337" y="104394"/>
                    </a:lnTo>
                    <a:lnTo>
                      <a:pt x="149685" y="106680"/>
                    </a:lnTo>
                    <a:lnTo>
                      <a:pt x="142747" y="108775"/>
                    </a:lnTo>
                    <a:cubicBezTo>
                      <a:pt x="130012" y="112967"/>
                      <a:pt x="118417" y="116300"/>
                      <a:pt x="107773" y="118300"/>
                    </a:cubicBezTo>
                    <a:cubicBezTo>
                      <a:pt x="98212" y="120767"/>
                      <a:pt x="88442" y="122330"/>
                      <a:pt x="78596" y="122968"/>
                    </a:cubicBezTo>
                    <a:cubicBezTo>
                      <a:pt x="69748" y="123282"/>
                      <a:pt x="60900" y="122453"/>
                      <a:pt x="52271" y="120491"/>
                    </a:cubicBezTo>
                    <a:cubicBezTo>
                      <a:pt x="43736" y="118548"/>
                      <a:pt x="35535" y="115338"/>
                      <a:pt x="27941" y="110966"/>
                    </a:cubicBezTo>
                    <a:cubicBezTo>
                      <a:pt x="19578" y="106613"/>
                      <a:pt x="12326" y="100384"/>
                      <a:pt x="6748" y="92774"/>
                    </a:cubicBezTo>
                    <a:cubicBezTo>
                      <a:pt x="2671" y="87078"/>
                      <a:pt x="656" y="80153"/>
                      <a:pt x="1045" y="73152"/>
                    </a:cubicBezTo>
                    <a:cubicBezTo>
                      <a:pt x="1787" y="65856"/>
                      <a:pt x="4704" y="58950"/>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010" y="82772"/>
                    </a:moveTo>
                    <a:cubicBezTo>
                      <a:pt x="69663" y="86601"/>
                      <a:pt x="77332" y="88259"/>
                      <a:pt x="84964" y="87535"/>
                    </a:cubicBezTo>
                    <a:cubicBezTo>
                      <a:pt x="95295" y="86373"/>
                      <a:pt x="105454" y="84068"/>
                      <a:pt x="115281" y="80677"/>
                    </a:cubicBezTo>
                    <a:lnTo>
                      <a:pt x="67762" y="53150"/>
                    </a:lnTo>
                    <a:cubicBezTo>
                      <a:pt x="50085" y="64579"/>
                      <a:pt x="48659" y="74486"/>
                      <a:pt x="63010" y="82772"/>
                    </a:cubicBezTo>
                    <a:close/>
                    <a:moveTo>
                      <a:pt x="229802" y="96679"/>
                    </a:moveTo>
                    <a:cubicBezTo>
                      <a:pt x="222541" y="92745"/>
                      <a:pt x="214215" y="91240"/>
                      <a:pt x="206042" y="92392"/>
                    </a:cubicBezTo>
                    <a:cubicBezTo>
                      <a:pt x="194799" y="93897"/>
                      <a:pt x="183708" y="96355"/>
                      <a:pt x="172874" y="99727"/>
                    </a:cubicBezTo>
                    <a:lnTo>
                      <a:pt x="220393" y="127063"/>
                    </a:lnTo>
                    <a:cubicBezTo>
                      <a:pt x="240161" y="114776"/>
                      <a:pt x="243487" y="104585"/>
                      <a:pt x="22980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03" name="Google Shape;1403;p27"/>
            <p:cNvGrpSpPr/>
            <p:nvPr/>
          </p:nvGrpSpPr>
          <p:grpSpPr>
            <a:xfrm>
              <a:off x="3839126" y="2072703"/>
              <a:ext cx="883852" cy="621124"/>
              <a:chOff x="5648751" y="2814828"/>
              <a:chExt cx="883852" cy="621124"/>
            </a:xfrm>
          </p:grpSpPr>
          <p:sp>
            <p:nvSpPr>
              <p:cNvPr id="1404" name="Google Shape;1404;p27"/>
              <p:cNvSpPr/>
              <p:nvPr/>
            </p:nvSpPr>
            <p:spPr>
              <a:xfrm>
                <a:off x="5648751" y="292446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27"/>
              <p:cNvSpPr/>
              <p:nvPr/>
            </p:nvSpPr>
            <p:spPr>
              <a:xfrm>
                <a:off x="5648941" y="3067526"/>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27"/>
              <p:cNvSpPr/>
              <p:nvPr/>
            </p:nvSpPr>
            <p:spPr>
              <a:xfrm>
                <a:off x="6466077" y="3070574"/>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7" name="Google Shape;1407;p27"/>
              <p:cNvSpPr/>
              <p:nvPr/>
            </p:nvSpPr>
            <p:spPr>
              <a:xfrm>
                <a:off x="5648751" y="281482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8" name="Google Shape;1408;p27"/>
              <p:cNvSpPr/>
              <p:nvPr/>
            </p:nvSpPr>
            <p:spPr>
              <a:xfrm>
                <a:off x="5774449" y="2884431"/>
                <a:ext cx="632610" cy="366117"/>
              </a:xfrm>
              <a:custGeom>
                <a:avLst/>
                <a:gdLst/>
                <a:ahLst/>
                <a:cxnLst/>
                <a:rect l="l" t="t" r="r" b="b"/>
                <a:pathLst>
                  <a:path w="632610" h="366117" extrusionOk="0">
                    <a:moveTo>
                      <a:pt x="632040" y="194048"/>
                    </a:moveTo>
                    <a:cubicBezTo>
                      <a:pt x="627573" y="237101"/>
                      <a:pt x="596971" y="279773"/>
                      <a:pt x="539948" y="312539"/>
                    </a:cubicBezTo>
                    <a:cubicBezTo>
                      <a:pt x="416399" y="383977"/>
                      <a:pt x="216059" y="383977"/>
                      <a:pt x="92510" y="312539"/>
                    </a:cubicBezTo>
                    <a:cubicBezTo>
                      <a:pt x="35487" y="279583"/>
                      <a:pt x="4980" y="237101"/>
                      <a:pt x="608" y="194048"/>
                    </a:cubicBezTo>
                    <a:cubicBezTo>
                      <a:pt x="-4809" y="143661"/>
                      <a:pt x="25983" y="92131"/>
                      <a:pt x="92510" y="53650"/>
                    </a:cubicBezTo>
                    <a:cubicBezTo>
                      <a:pt x="216059" y="-17883"/>
                      <a:pt x="416399" y="-17883"/>
                      <a:pt x="539948" y="53650"/>
                    </a:cubicBezTo>
                    <a:cubicBezTo>
                      <a:pt x="606570" y="92131"/>
                      <a:pt x="637267" y="143661"/>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9" name="Google Shape;1409;p27"/>
              <p:cNvSpPr/>
              <p:nvPr/>
            </p:nvSpPr>
            <p:spPr>
              <a:xfrm>
                <a:off x="5775057" y="2906363"/>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451"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6363" y="86677"/>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0" name="Google Shape;1410;p27"/>
              <p:cNvSpPr/>
              <p:nvPr/>
            </p:nvSpPr>
            <p:spPr>
              <a:xfrm>
                <a:off x="5936526" y="2988278"/>
                <a:ext cx="294942" cy="185832"/>
              </a:xfrm>
              <a:custGeom>
                <a:avLst/>
                <a:gdLst/>
                <a:ahLst/>
                <a:cxnLst/>
                <a:rect l="l" t="t" r="r" b="b"/>
                <a:pathLst>
                  <a:path w="294942" h="185832" extrusionOk="0">
                    <a:moveTo>
                      <a:pt x="149495" y="30290"/>
                    </a:moveTo>
                    <a:cubicBezTo>
                      <a:pt x="145608" y="30280"/>
                      <a:pt x="141730" y="30604"/>
                      <a:pt x="137900" y="31242"/>
                    </a:cubicBezTo>
                    <a:cubicBezTo>
                      <a:pt x="132768" y="32004"/>
                      <a:pt x="126876" y="33052"/>
                      <a:pt x="120413" y="34385"/>
                    </a:cubicBezTo>
                    <a:cubicBezTo>
                      <a:pt x="113950" y="35719"/>
                      <a:pt x="107298" y="37529"/>
                      <a:pt x="100360" y="39529"/>
                    </a:cubicBezTo>
                    <a:cubicBezTo>
                      <a:pt x="93574" y="41624"/>
                      <a:pt x="86941" y="44168"/>
                      <a:pt x="80497" y="47149"/>
                    </a:cubicBezTo>
                    <a:lnTo>
                      <a:pt x="131342" y="76581"/>
                    </a:lnTo>
                    <a:lnTo>
                      <a:pt x="140846" y="73342"/>
                    </a:lnTo>
                    <a:cubicBezTo>
                      <a:pt x="153771" y="69056"/>
                      <a:pt x="165936" y="65342"/>
                      <a:pt x="177341" y="62389"/>
                    </a:cubicBezTo>
                    <a:cubicBezTo>
                      <a:pt x="188127" y="59474"/>
                      <a:pt x="199171" y="57626"/>
                      <a:pt x="210319" y="56864"/>
                    </a:cubicBezTo>
                    <a:cubicBezTo>
                      <a:pt x="220440" y="56255"/>
                      <a:pt x="230600" y="56960"/>
                      <a:pt x="240541" y="58960"/>
                    </a:cubicBezTo>
                    <a:cubicBezTo>
                      <a:pt x="250596" y="61170"/>
                      <a:pt x="260223" y="64999"/>
                      <a:pt x="269052" y="70295"/>
                    </a:cubicBezTo>
                    <a:cubicBezTo>
                      <a:pt x="277872" y="74657"/>
                      <a:pt x="285427" y="81220"/>
                      <a:pt x="291006" y="89345"/>
                    </a:cubicBezTo>
                    <a:cubicBezTo>
                      <a:pt x="294684" y="95288"/>
                      <a:pt x="295843" y="102451"/>
                      <a:pt x="294237" y="109252"/>
                    </a:cubicBezTo>
                    <a:cubicBezTo>
                      <a:pt x="292004" y="116719"/>
                      <a:pt x="287879" y="123482"/>
                      <a:pt x="282262" y="128873"/>
                    </a:cubicBezTo>
                    <a:cubicBezTo>
                      <a:pt x="275287" y="135903"/>
                      <a:pt x="267503" y="142075"/>
                      <a:pt x="259073" y="147257"/>
                    </a:cubicBezTo>
                    <a:lnTo>
                      <a:pt x="291386" y="166307"/>
                    </a:lnTo>
                    <a:lnTo>
                      <a:pt x="273804" y="176498"/>
                    </a:lnTo>
                    <a:lnTo>
                      <a:pt x="241206" y="157448"/>
                    </a:lnTo>
                    <a:cubicBezTo>
                      <a:pt x="225677" y="165116"/>
                      <a:pt x="209444" y="171279"/>
                      <a:pt x="192737" y="175832"/>
                    </a:cubicBezTo>
                    <a:cubicBezTo>
                      <a:pt x="175212" y="180670"/>
                      <a:pt x="157316" y="184013"/>
                      <a:pt x="139230" y="185833"/>
                    </a:cubicBezTo>
                    <a:lnTo>
                      <a:pt x="122219" y="154972"/>
                    </a:lnTo>
                    <a:cubicBezTo>
                      <a:pt x="126990" y="154848"/>
                      <a:pt x="131751" y="154467"/>
                      <a:pt x="136474" y="153829"/>
                    </a:cubicBezTo>
                    <a:cubicBezTo>
                      <a:pt x="142842" y="153067"/>
                      <a:pt x="149970" y="151924"/>
                      <a:pt x="157763" y="150209"/>
                    </a:cubicBezTo>
                    <a:cubicBezTo>
                      <a:pt x="165556" y="148495"/>
                      <a:pt x="173824" y="146399"/>
                      <a:pt x="182568" y="143828"/>
                    </a:cubicBezTo>
                    <a:cubicBezTo>
                      <a:pt x="191064" y="141275"/>
                      <a:pt x="199351" y="138093"/>
                      <a:pt x="207373" y="134303"/>
                    </a:cubicBezTo>
                    <a:lnTo>
                      <a:pt x="156907" y="105061"/>
                    </a:lnTo>
                    <a:lnTo>
                      <a:pt x="150255" y="107347"/>
                    </a:lnTo>
                    <a:cubicBezTo>
                      <a:pt x="148069" y="108109"/>
                      <a:pt x="145693" y="108775"/>
                      <a:pt x="143317" y="109442"/>
                    </a:cubicBezTo>
                    <a:cubicBezTo>
                      <a:pt x="130677" y="113633"/>
                      <a:pt x="118987" y="116967"/>
                      <a:pt x="108438" y="118967"/>
                    </a:cubicBezTo>
                    <a:cubicBezTo>
                      <a:pt x="98640" y="121244"/>
                      <a:pt x="88651" y="122577"/>
                      <a:pt x="78596" y="122968"/>
                    </a:cubicBezTo>
                    <a:cubicBezTo>
                      <a:pt x="69748" y="123234"/>
                      <a:pt x="60910" y="122406"/>
                      <a:pt x="52271" y="120491"/>
                    </a:cubicBezTo>
                    <a:cubicBezTo>
                      <a:pt x="43746" y="118501"/>
                      <a:pt x="35554" y="115300"/>
                      <a:pt x="27941" y="110966"/>
                    </a:cubicBezTo>
                    <a:cubicBezTo>
                      <a:pt x="19597" y="106585"/>
                      <a:pt x="12355" y="100365"/>
                      <a:pt x="6748" y="92774"/>
                    </a:cubicBezTo>
                    <a:cubicBezTo>
                      <a:pt x="2690" y="87068"/>
                      <a:pt x="675"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00" y="83725"/>
                    </a:moveTo>
                    <a:cubicBezTo>
                      <a:pt x="69881" y="87563"/>
                      <a:pt x="77589" y="89230"/>
                      <a:pt x="85249" y="88487"/>
                    </a:cubicBezTo>
                    <a:cubicBezTo>
                      <a:pt x="95532" y="87268"/>
                      <a:pt x="105663" y="84963"/>
                      <a:pt x="115471" y="81629"/>
                    </a:cubicBezTo>
                    <a:lnTo>
                      <a:pt x="67952" y="54102"/>
                    </a:lnTo>
                    <a:cubicBezTo>
                      <a:pt x="50180" y="65532"/>
                      <a:pt x="48849" y="75438"/>
                      <a:pt x="63200" y="83725"/>
                    </a:cubicBezTo>
                    <a:close/>
                    <a:moveTo>
                      <a:pt x="229992" y="97822"/>
                    </a:moveTo>
                    <a:cubicBezTo>
                      <a:pt x="222750" y="93840"/>
                      <a:pt x="214405" y="92335"/>
                      <a:pt x="206232" y="93536"/>
                    </a:cubicBezTo>
                    <a:cubicBezTo>
                      <a:pt x="194989" y="95040"/>
                      <a:pt x="183898" y="97498"/>
                      <a:pt x="173064" y="100870"/>
                    </a:cubicBezTo>
                    <a:lnTo>
                      <a:pt x="220583" y="128207"/>
                    </a:lnTo>
                    <a:cubicBezTo>
                      <a:pt x="240256" y="115729"/>
                      <a:pt x="243677" y="105537"/>
                      <a:pt x="229992" y="9782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1" name="Google Shape;1411;p27"/>
              <p:cNvSpPr/>
              <p:nvPr/>
            </p:nvSpPr>
            <p:spPr>
              <a:xfrm>
                <a:off x="6058745" y="3126009"/>
                <a:ext cx="19007" cy="25526"/>
              </a:xfrm>
              <a:custGeom>
                <a:avLst/>
                <a:gdLst/>
                <a:ahLst/>
                <a:cxnLst/>
                <a:rect l="l" t="t" r="r" b="b"/>
                <a:pathLst>
                  <a:path w="19007" h="25526" extrusionOk="0">
                    <a:moveTo>
                      <a:pt x="0" y="17240"/>
                    </a:moveTo>
                    <a:cubicBezTo>
                      <a:pt x="0" y="16002"/>
                      <a:pt x="0" y="0"/>
                      <a:pt x="0" y="0"/>
                    </a:cubicBezTo>
                    <a:lnTo>
                      <a:pt x="19008" y="12573"/>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2" name="Google Shape;1412;p27"/>
              <p:cNvSpPr/>
              <p:nvPr/>
            </p:nvSpPr>
            <p:spPr>
              <a:xfrm>
                <a:off x="6185905" y="3137249"/>
                <a:ext cx="42006" cy="19716"/>
              </a:xfrm>
              <a:custGeom>
                <a:avLst/>
                <a:gdLst/>
                <a:ahLst/>
                <a:cxnLst/>
                <a:rect l="l" t="t"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3" name="Google Shape;1413;p27"/>
              <p:cNvSpPr/>
              <p:nvPr/>
            </p:nvSpPr>
            <p:spPr>
              <a:xfrm>
                <a:off x="6199971" y="3074003"/>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4" name="Google Shape;1414;p27"/>
              <p:cNvSpPr/>
              <p:nvPr/>
            </p:nvSpPr>
            <p:spPr>
              <a:xfrm>
                <a:off x="6100751" y="3080384"/>
                <a:ext cx="47423" cy="33147"/>
              </a:xfrm>
              <a:custGeom>
                <a:avLst/>
                <a:gdLst/>
                <a:ahLst/>
                <a:cxnLst/>
                <a:rect l="l" t="t" r="r" b="b"/>
                <a:pathLst>
                  <a:path w="47423" h="33147" extrusionOk="0">
                    <a:moveTo>
                      <a:pt x="0" y="10097"/>
                    </a:moveTo>
                    <a:lnTo>
                      <a:pt x="10454" y="0"/>
                    </a:lnTo>
                    <a:lnTo>
                      <a:pt x="47424" y="25622"/>
                    </a:lnTo>
                    <a:lnTo>
                      <a:pt x="45143" y="33147"/>
                    </a:lnTo>
                    <a:cubicBezTo>
                      <a:pt x="45143" y="33147"/>
                      <a:pt x="17582" y="21431"/>
                      <a:pt x="16632" y="20765"/>
                    </a:cubicBezTo>
                    <a:cubicBezTo>
                      <a:pt x="15681" y="20098"/>
                      <a:pt x="0" y="10097"/>
                      <a:pt x="0" y="1009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5" name="Google Shape;1415;p27"/>
              <p:cNvSpPr/>
              <p:nvPr/>
            </p:nvSpPr>
            <p:spPr>
              <a:xfrm>
                <a:off x="6004573" y="3025235"/>
                <a:ext cx="58733" cy="38957"/>
              </a:xfrm>
              <a:custGeom>
                <a:avLst/>
                <a:gdLst/>
                <a:ahLst/>
                <a:cxnLst/>
                <a:rect l="l" t="t" r="r" b="b"/>
                <a:pathLst>
                  <a:path w="58733" h="38957" extrusionOk="0">
                    <a:moveTo>
                      <a:pt x="0" y="11049"/>
                    </a:moveTo>
                    <a:lnTo>
                      <a:pt x="48659" y="38957"/>
                    </a:lnTo>
                    <a:lnTo>
                      <a:pt x="58733" y="31623"/>
                    </a:lnTo>
                    <a:cubicBezTo>
                      <a:pt x="58733" y="31623"/>
                      <a:pt x="52556" y="24575"/>
                      <a:pt x="52081" y="23908"/>
                    </a:cubicBezTo>
                    <a:cubicBezTo>
                      <a:pt x="47699" y="18869"/>
                      <a:pt x="42567" y="14526"/>
                      <a:pt x="36875" y="11049"/>
                    </a:cubicBezTo>
                    <a:cubicBezTo>
                      <a:pt x="33168" y="10382"/>
                      <a:pt x="9979" y="0"/>
                      <a:pt x="997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6" name="Google Shape;1416;p27"/>
              <p:cNvSpPr/>
              <p:nvPr/>
            </p:nvSpPr>
            <p:spPr>
              <a:xfrm>
                <a:off x="6058745" y="2994088"/>
                <a:ext cx="27275" cy="24479"/>
              </a:xfrm>
              <a:custGeom>
                <a:avLst/>
                <a:gdLst/>
                <a:ahLst/>
                <a:cxnLst/>
                <a:rect l="l" t="t"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27"/>
              <p:cNvSpPr/>
              <p:nvPr/>
            </p:nvSpPr>
            <p:spPr>
              <a:xfrm>
                <a:off x="5936526" y="2989040"/>
                <a:ext cx="26135" cy="19431"/>
              </a:xfrm>
              <a:custGeom>
                <a:avLst/>
                <a:gdLst/>
                <a:ahLst/>
                <a:cxnLst/>
                <a:rect l="l" t="t" r="r" b="b"/>
                <a:pathLst>
                  <a:path w="26135" h="19431"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8" name="Google Shape;1418;p27"/>
              <p:cNvSpPr/>
              <p:nvPr/>
            </p:nvSpPr>
            <p:spPr>
              <a:xfrm>
                <a:off x="5937476" y="3046571"/>
                <a:ext cx="30221" cy="30289"/>
              </a:xfrm>
              <a:custGeom>
                <a:avLst/>
                <a:gdLst/>
                <a:ahLst/>
                <a:cxnLst/>
                <a:rect l="l" t="t" r="r" b="b"/>
                <a:pathLst>
                  <a:path w="30221" h="30289" extrusionOk="0">
                    <a:moveTo>
                      <a:pt x="0" y="17907"/>
                    </a:moveTo>
                    <a:cubicBezTo>
                      <a:pt x="0" y="17907"/>
                      <a:pt x="0" y="0"/>
                      <a:pt x="0" y="0"/>
                    </a:cubicBezTo>
                    <a:lnTo>
                      <a:pt x="30222" y="0"/>
                    </a:lnTo>
                    <a:lnTo>
                      <a:pt x="22999" y="16002"/>
                    </a:lnTo>
                    <a:lnTo>
                      <a:pt x="997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9" name="Google Shape;1419;p27"/>
              <p:cNvSpPr/>
              <p:nvPr/>
            </p:nvSpPr>
            <p:spPr>
              <a:xfrm>
                <a:off x="5936526" y="2971514"/>
                <a:ext cx="294948" cy="185546"/>
              </a:xfrm>
              <a:custGeom>
                <a:avLst/>
                <a:gdLst/>
                <a:ahLst/>
                <a:cxnLst/>
                <a:rect l="l" t="t" r="r" b="b"/>
                <a:pathLst>
                  <a:path w="294948" h="185546" extrusionOk="0">
                    <a:moveTo>
                      <a:pt x="149495" y="29908"/>
                    </a:moveTo>
                    <a:cubicBezTo>
                      <a:pt x="145608" y="29899"/>
                      <a:pt x="141730" y="30223"/>
                      <a:pt x="137900" y="30861"/>
                    </a:cubicBezTo>
                    <a:cubicBezTo>
                      <a:pt x="132768" y="31623"/>
                      <a:pt x="126876" y="32671"/>
                      <a:pt x="120413" y="34004"/>
                    </a:cubicBezTo>
                    <a:cubicBezTo>
                      <a:pt x="113950" y="35338"/>
                      <a:pt x="107298" y="37052"/>
                      <a:pt x="100360" y="39148"/>
                    </a:cubicBezTo>
                    <a:cubicBezTo>
                      <a:pt x="93565" y="41196"/>
                      <a:pt x="86922" y="43748"/>
                      <a:pt x="80497" y="46768"/>
                    </a:cubicBezTo>
                    <a:lnTo>
                      <a:pt x="131342" y="76105"/>
                    </a:lnTo>
                    <a:lnTo>
                      <a:pt x="140846" y="72866"/>
                    </a:lnTo>
                    <a:cubicBezTo>
                      <a:pt x="153771" y="68580"/>
                      <a:pt x="165936" y="64960"/>
                      <a:pt x="177341" y="61913"/>
                    </a:cubicBezTo>
                    <a:cubicBezTo>
                      <a:pt x="188137" y="59065"/>
                      <a:pt x="199180" y="57255"/>
                      <a:pt x="210319" y="56483"/>
                    </a:cubicBezTo>
                    <a:cubicBezTo>
                      <a:pt x="220440" y="55874"/>
                      <a:pt x="230600" y="56579"/>
                      <a:pt x="240541" y="58579"/>
                    </a:cubicBezTo>
                    <a:cubicBezTo>
                      <a:pt x="250586" y="60751"/>
                      <a:pt x="260214" y="64551"/>
                      <a:pt x="269052" y="69818"/>
                    </a:cubicBezTo>
                    <a:cubicBezTo>
                      <a:pt x="277853" y="74219"/>
                      <a:pt x="285399" y="80772"/>
                      <a:pt x="291006" y="88868"/>
                    </a:cubicBezTo>
                    <a:cubicBezTo>
                      <a:pt x="294693" y="94802"/>
                      <a:pt x="295853" y="101975"/>
                      <a:pt x="294237" y="108775"/>
                    </a:cubicBezTo>
                    <a:cubicBezTo>
                      <a:pt x="292004" y="116243"/>
                      <a:pt x="287879" y="123006"/>
                      <a:pt x="282262" y="128397"/>
                    </a:cubicBezTo>
                    <a:cubicBezTo>
                      <a:pt x="275363" y="135484"/>
                      <a:pt x="267646" y="141722"/>
                      <a:pt x="259263" y="146971"/>
                    </a:cubicBezTo>
                    <a:lnTo>
                      <a:pt x="291576" y="166021"/>
                    </a:lnTo>
                    <a:lnTo>
                      <a:pt x="273994" y="176213"/>
                    </a:lnTo>
                    <a:lnTo>
                      <a:pt x="241396" y="157163"/>
                    </a:lnTo>
                    <a:cubicBezTo>
                      <a:pt x="225857" y="164802"/>
                      <a:pt x="209635" y="170926"/>
                      <a:pt x="192927" y="175450"/>
                    </a:cubicBezTo>
                    <a:cubicBezTo>
                      <a:pt x="175421" y="180365"/>
                      <a:pt x="157516" y="183747"/>
                      <a:pt x="139421" y="185547"/>
                    </a:cubicBezTo>
                    <a:lnTo>
                      <a:pt x="122409" y="154876"/>
                    </a:lnTo>
                    <a:cubicBezTo>
                      <a:pt x="127180" y="154800"/>
                      <a:pt x="131932" y="154448"/>
                      <a:pt x="136664" y="153829"/>
                    </a:cubicBezTo>
                    <a:cubicBezTo>
                      <a:pt x="143032" y="153067"/>
                      <a:pt x="150160" y="151829"/>
                      <a:pt x="157953" y="150114"/>
                    </a:cubicBezTo>
                    <a:cubicBezTo>
                      <a:pt x="165746" y="148400"/>
                      <a:pt x="174014" y="146304"/>
                      <a:pt x="182758" y="143828"/>
                    </a:cubicBezTo>
                    <a:cubicBezTo>
                      <a:pt x="191254" y="141275"/>
                      <a:pt x="199542" y="138093"/>
                      <a:pt x="207563" y="134303"/>
                    </a:cubicBezTo>
                    <a:lnTo>
                      <a:pt x="156907" y="105061"/>
                    </a:lnTo>
                    <a:lnTo>
                      <a:pt x="150255" y="107442"/>
                    </a:lnTo>
                    <a:lnTo>
                      <a:pt x="143317" y="109538"/>
                    </a:lnTo>
                    <a:cubicBezTo>
                      <a:pt x="130677" y="113729"/>
                      <a:pt x="118987" y="116967"/>
                      <a:pt x="108438" y="119063"/>
                    </a:cubicBezTo>
                    <a:cubicBezTo>
                      <a:pt x="98640" y="121339"/>
                      <a:pt x="88651" y="122672"/>
                      <a:pt x="78596" y="123063"/>
                    </a:cubicBezTo>
                    <a:cubicBezTo>
                      <a:pt x="69748" y="123425"/>
                      <a:pt x="60900" y="122587"/>
                      <a:pt x="52271" y="120587"/>
                    </a:cubicBezTo>
                    <a:cubicBezTo>
                      <a:pt x="43736" y="118643"/>
                      <a:pt x="35535" y="115434"/>
                      <a:pt x="27941" y="111062"/>
                    </a:cubicBezTo>
                    <a:cubicBezTo>
                      <a:pt x="19616" y="106651"/>
                      <a:pt x="12374" y="100432"/>
                      <a:pt x="6748" y="92869"/>
                    </a:cubicBezTo>
                    <a:cubicBezTo>
                      <a:pt x="2690" y="87163"/>
                      <a:pt x="675" y="80248"/>
                      <a:pt x="1045" y="73247"/>
                    </a:cubicBezTo>
                    <a:cubicBezTo>
                      <a:pt x="1815" y="65961"/>
                      <a:pt x="4723" y="59065"/>
                      <a:pt x="9409" y="53435"/>
                    </a:cubicBezTo>
                    <a:cubicBezTo>
                      <a:pt x="15254" y="46053"/>
                      <a:pt x="22210" y="39624"/>
                      <a:pt x="30032" y="34385"/>
                    </a:cubicBezTo>
                    <a:lnTo>
                      <a:pt x="0" y="17050"/>
                    </a:lnTo>
                    <a:lnTo>
                      <a:pt x="17677" y="6858"/>
                    </a:lnTo>
                    <a:lnTo>
                      <a:pt x="47329" y="24003"/>
                    </a:lnTo>
                    <a:cubicBezTo>
                      <a:pt x="61242" y="17050"/>
                      <a:pt x="75869" y="11659"/>
                      <a:pt x="90951" y="7906"/>
                    </a:cubicBezTo>
                    <a:cubicBezTo>
                      <a:pt x="105292" y="4286"/>
                      <a:pt x="119871" y="1638"/>
                      <a:pt x="134574" y="0"/>
                    </a:cubicBezTo>
                    <a:close/>
                    <a:moveTo>
                      <a:pt x="63200" y="83249"/>
                    </a:moveTo>
                    <a:cubicBezTo>
                      <a:pt x="69862" y="87125"/>
                      <a:pt x="77579" y="88792"/>
                      <a:pt x="85249" y="88011"/>
                    </a:cubicBezTo>
                    <a:cubicBezTo>
                      <a:pt x="95532" y="86830"/>
                      <a:pt x="105663" y="84563"/>
                      <a:pt x="115471" y="81248"/>
                    </a:cubicBezTo>
                    <a:lnTo>
                      <a:pt x="67952" y="53721"/>
                    </a:lnTo>
                    <a:cubicBezTo>
                      <a:pt x="50180" y="65151"/>
                      <a:pt x="48849" y="74962"/>
                      <a:pt x="63200" y="83249"/>
                    </a:cubicBezTo>
                    <a:close/>
                    <a:moveTo>
                      <a:pt x="229992" y="97250"/>
                    </a:moveTo>
                    <a:cubicBezTo>
                      <a:pt x="222759" y="93231"/>
                      <a:pt x="214405" y="91726"/>
                      <a:pt x="206232" y="92964"/>
                    </a:cubicBezTo>
                    <a:cubicBezTo>
                      <a:pt x="194980" y="94421"/>
                      <a:pt x="183879" y="96879"/>
                      <a:pt x="173064" y="100298"/>
                    </a:cubicBezTo>
                    <a:lnTo>
                      <a:pt x="220583" y="127635"/>
                    </a:lnTo>
                    <a:cubicBezTo>
                      <a:pt x="240541" y="115253"/>
                      <a:pt x="243677" y="105127"/>
                      <a:pt x="229992" y="9725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0" name="Google Shape;1420;p27"/>
            <p:cNvGrpSpPr/>
            <p:nvPr/>
          </p:nvGrpSpPr>
          <p:grpSpPr>
            <a:xfrm>
              <a:off x="3799020" y="4220685"/>
              <a:ext cx="883852" cy="621125"/>
              <a:chOff x="5608645" y="4962810"/>
              <a:chExt cx="883852" cy="621125"/>
            </a:xfrm>
          </p:grpSpPr>
          <p:sp>
            <p:nvSpPr>
              <p:cNvPr id="1421" name="Google Shape;1421;p27"/>
              <p:cNvSpPr/>
              <p:nvPr/>
            </p:nvSpPr>
            <p:spPr>
              <a:xfrm>
                <a:off x="5608645" y="507244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2" name="Google Shape;1422;p27"/>
              <p:cNvSpPr/>
              <p:nvPr/>
            </p:nvSpPr>
            <p:spPr>
              <a:xfrm>
                <a:off x="5608835" y="5215508"/>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3" name="Google Shape;1423;p27"/>
              <p:cNvSpPr/>
              <p:nvPr/>
            </p:nvSpPr>
            <p:spPr>
              <a:xfrm>
                <a:off x="6425971" y="5218557"/>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4" name="Google Shape;1424;p27"/>
              <p:cNvSpPr/>
              <p:nvPr/>
            </p:nvSpPr>
            <p:spPr>
              <a:xfrm>
                <a:off x="5608645" y="496281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5" name="Google Shape;1425;p27"/>
              <p:cNvSpPr/>
              <p:nvPr/>
            </p:nvSpPr>
            <p:spPr>
              <a:xfrm>
                <a:off x="5734818" y="5032438"/>
                <a:ext cx="632517" cy="366093"/>
              </a:xfrm>
              <a:custGeom>
                <a:avLst/>
                <a:gdLst/>
                <a:ahLst/>
                <a:cxnLst/>
                <a:rect l="l" t="t" r="r" b="b"/>
                <a:pathLst>
                  <a:path w="632517" h="366093" extrusionOk="0">
                    <a:moveTo>
                      <a:pt x="632040" y="194024"/>
                    </a:moveTo>
                    <a:cubicBezTo>
                      <a:pt x="627573" y="237077"/>
                      <a:pt x="596971" y="279749"/>
                      <a:pt x="539948" y="312515"/>
                    </a:cubicBezTo>
                    <a:cubicBezTo>
                      <a:pt x="416399" y="383953"/>
                      <a:pt x="216154" y="383953"/>
                      <a:pt x="92510" y="312515"/>
                    </a:cubicBezTo>
                    <a:cubicBezTo>
                      <a:pt x="35487" y="279559"/>
                      <a:pt x="4980" y="237077"/>
                      <a:pt x="608" y="194024"/>
                    </a:cubicBezTo>
                    <a:cubicBezTo>
                      <a:pt x="-4809" y="143637"/>
                      <a:pt x="25983" y="92107"/>
                      <a:pt x="92510" y="53721"/>
                    </a:cubicBezTo>
                    <a:cubicBezTo>
                      <a:pt x="216059" y="-17907"/>
                      <a:pt x="416399" y="-17907"/>
                      <a:pt x="539948" y="53721"/>
                    </a:cubicBezTo>
                    <a:cubicBezTo>
                      <a:pt x="606094" y="92012"/>
                      <a:pt x="636792" y="143637"/>
                      <a:pt x="632040"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6" name="Google Shape;1426;p27"/>
              <p:cNvSpPr/>
              <p:nvPr/>
            </p:nvSpPr>
            <p:spPr>
              <a:xfrm>
                <a:off x="5735426" y="5054346"/>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546"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5887" y="86677"/>
                      <a:pt x="626490"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7" name="Google Shape;1427;p27"/>
              <p:cNvSpPr/>
              <p:nvPr/>
            </p:nvSpPr>
            <p:spPr>
              <a:xfrm>
                <a:off x="5896325" y="5137308"/>
                <a:ext cx="295037" cy="184784"/>
              </a:xfrm>
              <a:custGeom>
                <a:avLst/>
                <a:gdLst/>
                <a:ahLst/>
                <a:cxnLst/>
                <a:rect l="l" t="t" r="r" b="b"/>
                <a:pathLst>
                  <a:path w="295037" h="184784" extrusionOk="0">
                    <a:moveTo>
                      <a:pt x="149590" y="29242"/>
                    </a:moveTo>
                    <a:cubicBezTo>
                      <a:pt x="145702" y="29232"/>
                      <a:pt x="141825" y="29556"/>
                      <a:pt x="137995" y="30194"/>
                    </a:cubicBezTo>
                    <a:cubicBezTo>
                      <a:pt x="132863" y="30956"/>
                      <a:pt x="126971" y="32004"/>
                      <a:pt x="120603" y="33338"/>
                    </a:cubicBezTo>
                    <a:cubicBezTo>
                      <a:pt x="114235" y="34671"/>
                      <a:pt x="107393" y="36481"/>
                      <a:pt x="100455" y="38576"/>
                    </a:cubicBezTo>
                    <a:cubicBezTo>
                      <a:pt x="93660" y="40595"/>
                      <a:pt x="87017" y="43110"/>
                      <a:pt x="80592" y="46101"/>
                    </a:cubicBezTo>
                    <a:lnTo>
                      <a:pt x="131437" y="75533"/>
                    </a:lnTo>
                    <a:lnTo>
                      <a:pt x="140941" y="72295"/>
                    </a:lnTo>
                    <a:cubicBezTo>
                      <a:pt x="153866" y="68008"/>
                      <a:pt x="166031" y="64294"/>
                      <a:pt x="177531" y="61341"/>
                    </a:cubicBezTo>
                    <a:cubicBezTo>
                      <a:pt x="188279" y="58398"/>
                      <a:pt x="199294" y="56579"/>
                      <a:pt x="210414" y="55912"/>
                    </a:cubicBezTo>
                    <a:cubicBezTo>
                      <a:pt x="220535" y="55226"/>
                      <a:pt x="230695" y="55893"/>
                      <a:pt x="240636" y="57912"/>
                    </a:cubicBezTo>
                    <a:cubicBezTo>
                      <a:pt x="250691" y="60122"/>
                      <a:pt x="260318" y="63951"/>
                      <a:pt x="269147" y="69247"/>
                    </a:cubicBezTo>
                    <a:cubicBezTo>
                      <a:pt x="277948" y="73647"/>
                      <a:pt x="285503" y="80200"/>
                      <a:pt x="291101" y="88297"/>
                    </a:cubicBezTo>
                    <a:cubicBezTo>
                      <a:pt x="294779" y="94240"/>
                      <a:pt x="295938" y="101403"/>
                      <a:pt x="294332" y="108204"/>
                    </a:cubicBezTo>
                    <a:cubicBezTo>
                      <a:pt x="292118" y="115681"/>
                      <a:pt x="287993" y="122444"/>
                      <a:pt x="282357" y="127825"/>
                    </a:cubicBezTo>
                    <a:cubicBezTo>
                      <a:pt x="275382" y="134855"/>
                      <a:pt x="267598" y="141027"/>
                      <a:pt x="259168" y="146209"/>
                    </a:cubicBezTo>
                    <a:lnTo>
                      <a:pt x="291481" y="165259"/>
                    </a:lnTo>
                    <a:lnTo>
                      <a:pt x="273899" y="175450"/>
                    </a:lnTo>
                    <a:lnTo>
                      <a:pt x="241301" y="156400"/>
                    </a:lnTo>
                    <a:cubicBezTo>
                      <a:pt x="225772" y="164068"/>
                      <a:pt x="209539" y="170231"/>
                      <a:pt x="192832" y="174784"/>
                    </a:cubicBezTo>
                    <a:cubicBezTo>
                      <a:pt x="175307" y="179622"/>
                      <a:pt x="157411" y="182966"/>
                      <a:pt x="139325" y="184785"/>
                    </a:cubicBezTo>
                    <a:lnTo>
                      <a:pt x="122314" y="154210"/>
                    </a:lnTo>
                    <a:cubicBezTo>
                      <a:pt x="127085" y="154086"/>
                      <a:pt x="131846" y="153705"/>
                      <a:pt x="136569" y="153067"/>
                    </a:cubicBezTo>
                    <a:cubicBezTo>
                      <a:pt x="143726" y="152257"/>
                      <a:pt x="150834" y="151047"/>
                      <a:pt x="157858" y="149447"/>
                    </a:cubicBezTo>
                    <a:cubicBezTo>
                      <a:pt x="165651" y="147733"/>
                      <a:pt x="174014" y="145637"/>
                      <a:pt x="182663" y="143065"/>
                    </a:cubicBezTo>
                    <a:cubicBezTo>
                      <a:pt x="191159" y="140513"/>
                      <a:pt x="199446" y="137331"/>
                      <a:pt x="207468" y="133540"/>
                    </a:cubicBezTo>
                    <a:lnTo>
                      <a:pt x="156907" y="104584"/>
                    </a:lnTo>
                    <a:lnTo>
                      <a:pt x="150255" y="106871"/>
                    </a:lnTo>
                    <a:lnTo>
                      <a:pt x="143412" y="108966"/>
                    </a:lnTo>
                    <a:cubicBezTo>
                      <a:pt x="130677" y="113157"/>
                      <a:pt x="118987" y="116491"/>
                      <a:pt x="108438" y="118491"/>
                    </a:cubicBezTo>
                    <a:cubicBezTo>
                      <a:pt x="98640" y="120767"/>
                      <a:pt x="88651" y="122111"/>
                      <a:pt x="78596" y="122491"/>
                    </a:cubicBezTo>
                    <a:cubicBezTo>
                      <a:pt x="69805" y="122968"/>
                      <a:pt x="60986" y="122291"/>
                      <a:pt x="52366" y="120491"/>
                    </a:cubicBezTo>
                    <a:cubicBezTo>
                      <a:pt x="43793" y="118567"/>
                      <a:pt x="35563" y="115357"/>
                      <a:pt x="27941" y="110966"/>
                    </a:cubicBezTo>
                    <a:cubicBezTo>
                      <a:pt x="19597" y="106585"/>
                      <a:pt x="12355" y="100365"/>
                      <a:pt x="6748" y="92773"/>
                    </a:cubicBezTo>
                    <a:cubicBezTo>
                      <a:pt x="2670" y="87078"/>
                      <a:pt x="656"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95" y="82391"/>
                    </a:moveTo>
                    <a:cubicBezTo>
                      <a:pt x="69976" y="86230"/>
                      <a:pt x="77684" y="87897"/>
                      <a:pt x="85344" y="87154"/>
                    </a:cubicBezTo>
                    <a:cubicBezTo>
                      <a:pt x="95627" y="85935"/>
                      <a:pt x="105758" y="83629"/>
                      <a:pt x="115566" y="80296"/>
                    </a:cubicBezTo>
                    <a:lnTo>
                      <a:pt x="68047" y="52769"/>
                    </a:lnTo>
                    <a:cubicBezTo>
                      <a:pt x="50560" y="64484"/>
                      <a:pt x="48944" y="74390"/>
                      <a:pt x="63295" y="82391"/>
                    </a:cubicBezTo>
                    <a:close/>
                    <a:moveTo>
                      <a:pt x="230087" y="96298"/>
                    </a:moveTo>
                    <a:cubicBezTo>
                      <a:pt x="222826" y="92364"/>
                      <a:pt x="214500" y="90859"/>
                      <a:pt x="206327" y="92012"/>
                    </a:cubicBezTo>
                    <a:cubicBezTo>
                      <a:pt x="195084" y="93516"/>
                      <a:pt x="183993" y="95974"/>
                      <a:pt x="173159" y="99346"/>
                    </a:cubicBezTo>
                    <a:lnTo>
                      <a:pt x="220678" y="126682"/>
                    </a:lnTo>
                    <a:cubicBezTo>
                      <a:pt x="240541" y="114681"/>
                      <a:pt x="243867" y="104489"/>
                      <a:pt x="230087" y="965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8" name="Google Shape;1428;p27"/>
              <p:cNvSpPr/>
              <p:nvPr/>
            </p:nvSpPr>
            <p:spPr>
              <a:xfrm>
                <a:off x="6018639" y="5274373"/>
                <a:ext cx="19007" cy="25431"/>
              </a:xfrm>
              <a:custGeom>
                <a:avLst/>
                <a:gdLst/>
                <a:ahLst/>
                <a:cxnLst/>
                <a:rect l="l" t="t" r="r" b="b"/>
                <a:pathLst>
                  <a:path w="19007" h="25431" extrusionOk="0">
                    <a:moveTo>
                      <a:pt x="0" y="17145"/>
                    </a:moveTo>
                    <a:cubicBezTo>
                      <a:pt x="0" y="15907"/>
                      <a:pt x="0" y="0"/>
                      <a:pt x="0" y="0"/>
                    </a:cubicBezTo>
                    <a:lnTo>
                      <a:pt x="19008" y="12478"/>
                    </a:lnTo>
                    <a:lnTo>
                      <a:pt x="10644"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9" name="Google Shape;1429;p27"/>
              <p:cNvSpPr/>
              <p:nvPr/>
            </p:nvSpPr>
            <p:spPr>
              <a:xfrm>
                <a:off x="6145799" y="5285232"/>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27"/>
              <p:cNvSpPr/>
              <p:nvPr/>
            </p:nvSpPr>
            <p:spPr>
              <a:xfrm>
                <a:off x="6159865" y="5221985"/>
                <a:ext cx="31552" cy="17335"/>
              </a:xfrm>
              <a:custGeom>
                <a:avLst/>
                <a:gdLst/>
                <a:ahLst/>
                <a:cxnLst/>
                <a:rect l="l" t="t" r="r" b="b"/>
                <a:pathLst>
                  <a:path w="31552" h="17335" extrusionOk="0">
                    <a:moveTo>
                      <a:pt x="31552" y="17336"/>
                    </a:moveTo>
                    <a:lnTo>
                      <a:pt x="31552" y="0"/>
                    </a:lnTo>
                    <a:lnTo>
                      <a:pt x="0" y="11430"/>
                    </a:lnTo>
                    <a:lnTo>
                      <a:pt x="31552"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27"/>
              <p:cNvSpPr/>
              <p:nvPr/>
            </p:nvSpPr>
            <p:spPr>
              <a:xfrm>
                <a:off x="6061026" y="5228653"/>
                <a:ext cx="47423" cy="33147"/>
              </a:xfrm>
              <a:custGeom>
                <a:avLst/>
                <a:gdLst/>
                <a:ahLst/>
                <a:cxnLst/>
                <a:rect l="l" t="t" r="r" b="b"/>
                <a:pathLst>
                  <a:path w="47423" h="33147" extrusionOk="0">
                    <a:moveTo>
                      <a:pt x="0" y="10096"/>
                    </a:moveTo>
                    <a:lnTo>
                      <a:pt x="10549" y="0"/>
                    </a:lnTo>
                    <a:lnTo>
                      <a:pt x="47424" y="25622"/>
                    </a:lnTo>
                    <a:lnTo>
                      <a:pt x="45143" y="33147"/>
                    </a:lnTo>
                    <a:cubicBezTo>
                      <a:pt x="45143" y="33147"/>
                      <a:pt x="17582" y="21431"/>
                      <a:pt x="16632" y="20764"/>
                    </a:cubicBezTo>
                    <a:cubicBezTo>
                      <a:pt x="15681" y="20098"/>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2" name="Google Shape;1432;p27"/>
              <p:cNvSpPr/>
              <p:nvPr/>
            </p:nvSpPr>
            <p:spPr>
              <a:xfrm>
                <a:off x="5964467" y="5173217"/>
                <a:ext cx="59018" cy="38957"/>
              </a:xfrm>
              <a:custGeom>
                <a:avLst/>
                <a:gdLst/>
                <a:ahLst/>
                <a:cxnLst/>
                <a:rect l="l" t="t" r="r" b="b"/>
                <a:pathLst>
                  <a:path w="59018" h="38957" extrusionOk="0">
                    <a:moveTo>
                      <a:pt x="0" y="11144"/>
                    </a:moveTo>
                    <a:lnTo>
                      <a:pt x="48944" y="38957"/>
                    </a:lnTo>
                    <a:lnTo>
                      <a:pt x="59018" y="31623"/>
                    </a:lnTo>
                    <a:cubicBezTo>
                      <a:pt x="59018" y="31623"/>
                      <a:pt x="52841" y="24575"/>
                      <a:pt x="52366" y="23908"/>
                    </a:cubicBezTo>
                    <a:cubicBezTo>
                      <a:pt x="47975" y="18898"/>
                      <a:pt x="42853" y="14592"/>
                      <a:pt x="37160" y="11144"/>
                    </a:cubicBezTo>
                    <a:cubicBezTo>
                      <a:pt x="33453"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3" name="Google Shape;1433;p27"/>
              <p:cNvSpPr/>
              <p:nvPr/>
            </p:nvSpPr>
            <p:spPr>
              <a:xfrm>
                <a:off x="6018639" y="5142071"/>
                <a:ext cx="27275" cy="24479"/>
              </a:xfrm>
              <a:custGeom>
                <a:avLst/>
                <a:gdLst/>
                <a:ahLst/>
                <a:cxnLst/>
                <a:rect l="l" t="t" r="r" b="b"/>
                <a:pathLst>
                  <a:path w="27275" h="24479" extrusionOk="0">
                    <a:moveTo>
                      <a:pt x="27276" y="24479"/>
                    </a:moveTo>
                    <a:lnTo>
                      <a:pt x="27276" y="7334"/>
                    </a:lnTo>
                    <a:lnTo>
                      <a:pt x="4847" y="0"/>
                    </a:lnTo>
                    <a:lnTo>
                      <a:pt x="0" y="13525"/>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4" name="Google Shape;1434;p27"/>
              <p:cNvSpPr/>
              <p:nvPr/>
            </p:nvSpPr>
            <p:spPr>
              <a:xfrm>
                <a:off x="5896420" y="5137023"/>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5" name="Google Shape;1435;p27"/>
              <p:cNvSpPr/>
              <p:nvPr/>
            </p:nvSpPr>
            <p:spPr>
              <a:xfrm>
                <a:off x="5897465" y="5194553"/>
                <a:ext cx="29841" cy="29908"/>
              </a:xfrm>
              <a:custGeom>
                <a:avLst/>
                <a:gdLst/>
                <a:ahLst/>
                <a:cxnLst/>
                <a:rect l="l" t="t" r="r" b="b"/>
                <a:pathLst>
                  <a:path w="29841" h="29908" extrusionOk="0">
                    <a:moveTo>
                      <a:pt x="0" y="17907"/>
                    </a:moveTo>
                    <a:lnTo>
                      <a:pt x="0" y="0"/>
                    </a:lnTo>
                    <a:lnTo>
                      <a:pt x="29842" y="0"/>
                    </a:lnTo>
                    <a:lnTo>
                      <a:pt x="22714" y="15621"/>
                    </a:lnTo>
                    <a:lnTo>
                      <a:pt x="9694" y="2990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6" name="Google Shape;1436;p27"/>
              <p:cNvSpPr/>
              <p:nvPr/>
            </p:nvSpPr>
            <p:spPr>
              <a:xfrm>
                <a:off x="5896325" y="5119687"/>
                <a:ext cx="295043" cy="185547"/>
              </a:xfrm>
              <a:custGeom>
                <a:avLst/>
                <a:gdLst/>
                <a:ahLst/>
                <a:cxnLst/>
                <a:rect l="l" t="t" r="r" b="b"/>
                <a:pathLst>
                  <a:path w="295043" h="185547" extrusionOk="0">
                    <a:moveTo>
                      <a:pt x="149590" y="29718"/>
                    </a:moveTo>
                    <a:cubicBezTo>
                      <a:pt x="145702" y="29708"/>
                      <a:pt x="141825" y="30032"/>
                      <a:pt x="137995" y="30671"/>
                    </a:cubicBezTo>
                    <a:cubicBezTo>
                      <a:pt x="132863" y="31432"/>
                      <a:pt x="126971" y="32480"/>
                      <a:pt x="120603" y="33814"/>
                    </a:cubicBezTo>
                    <a:cubicBezTo>
                      <a:pt x="114235" y="35147"/>
                      <a:pt x="107393" y="36862"/>
                      <a:pt x="100455" y="38957"/>
                    </a:cubicBezTo>
                    <a:cubicBezTo>
                      <a:pt x="93660" y="41005"/>
                      <a:pt x="87017" y="43558"/>
                      <a:pt x="80592" y="46577"/>
                    </a:cubicBezTo>
                    <a:lnTo>
                      <a:pt x="131437" y="75914"/>
                    </a:lnTo>
                    <a:lnTo>
                      <a:pt x="140941" y="72771"/>
                    </a:lnTo>
                    <a:cubicBezTo>
                      <a:pt x="153866" y="68389"/>
                      <a:pt x="166031" y="64770"/>
                      <a:pt x="177531" y="61722"/>
                    </a:cubicBezTo>
                    <a:cubicBezTo>
                      <a:pt x="188298" y="58874"/>
                      <a:pt x="199304" y="57055"/>
                      <a:pt x="210414" y="56293"/>
                    </a:cubicBezTo>
                    <a:cubicBezTo>
                      <a:pt x="220535" y="55683"/>
                      <a:pt x="230695" y="56388"/>
                      <a:pt x="240636" y="58388"/>
                    </a:cubicBezTo>
                    <a:cubicBezTo>
                      <a:pt x="250672" y="60598"/>
                      <a:pt x="260299" y="64398"/>
                      <a:pt x="269147" y="69628"/>
                    </a:cubicBezTo>
                    <a:cubicBezTo>
                      <a:pt x="277948" y="74028"/>
                      <a:pt x="285494" y="80581"/>
                      <a:pt x="291101" y="88678"/>
                    </a:cubicBezTo>
                    <a:cubicBezTo>
                      <a:pt x="294788" y="94612"/>
                      <a:pt x="295948" y="101784"/>
                      <a:pt x="294332" y="108585"/>
                    </a:cubicBezTo>
                    <a:cubicBezTo>
                      <a:pt x="292156" y="116186"/>
                      <a:pt x="288031" y="123082"/>
                      <a:pt x="282357" y="128588"/>
                    </a:cubicBezTo>
                    <a:cubicBezTo>
                      <a:pt x="275410" y="135617"/>
                      <a:pt x="267617" y="141761"/>
                      <a:pt x="259168" y="146876"/>
                    </a:cubicBezTo>
                    <a:lnTo>
                      <a:pt x="291481" y="165926"/>
                    </a:lnTo>
                    <a:lnTo>
                      <a:pt x="273899" y="176213"/>
                    </a:lnTo>
                    <a:lnTo>
                      <a:pt x="241301" y="157163"/>
                    </a:lnTo>
                    <a:cubicBezTo>
                      <a:pt x="225762" y="164802"/>
                      <a:pt x="209539" y="170926"/>
                      <a:pt x="192832" y="175451"/>
                    </a:cubicBezTo>
                    <a:cubicBezTo>
                      <a:pt x="175326" y="180365"/>
                      <a:pt x="157421" y="183747"/>
                      <a:pt x="139325" y="185547"/>
                    </a:cubicBezTo>
                    <a:lnTo>
                      <a:pt x="122314" y="154972"/>
                    </a:lnTo>
                    <a:cubicBezTo>
                      <a:pt x="127085" y="154848"/>
                      <a:pt x="131846" y="154467"/>
                      <a:pt x="136569" y="153829"/>
                    </a:cubicBezTo>
                    <a:cubicBezTo>
                      <a:pt x="142937" y="153067"/>
                      <a:pt x="150065" y="151924"/>
                      <a:pt x="157858" y="150209"/>
                    </a:cubicBezTo>
                    <a:cubicBezTo>
                      <a:pt x="165651" y="148495"/>
                      <a:pt x="174014" y="146304"/>
                      <a:pt x="182663" y="143828"/>
                    </a:cubicBezTo>
                    <a:cubicBezTo>
                      <a:pt x="191169" y="141313"/>
                      <a:pt x="199465" y="138132"/>
                      <a:pt x="207468" y="134303"/>
                    </a:cubicBezTo>
                    <a:lnTo>
                      <a:pt x="156907" y="105061"/>
                    </a:lnTo>
                    <a:lnTo>
                      <a:pt x="150255" y="107347"/>
                    </a:lnTo>
                    <a:lnTo>
                      <a:pt x="143412" y="109442"/>
                    </a:lnTo>
                    <a:cubicBezTo>
                      <a:pt x="130677" y="113633"/>
                      <a:pt x="118987" y="116872"/>
                      <a:pt x="108438" y="118967"/>
                    </a:cubicBezTo>
                    <a:cubicBezTo>
                      <a:pt x="98640" y="121244"/>
                      <a:pt x="88651" y="122587"/>
                      <a:pt x="78596" y="122968"/>
                    </a:cubicBezTo>
                    <a:cubicBezTo>
                      <a:pt x="69786" y="123320"/>
                      <a:pt x="60967" y="122520"/>
                      <a:pt x="52366" y="120587"/>
                    </a:cubicBezTo>
                    <a:cubicBezTo>
                      <a:pt x="43803" y="118615"/>
                      <a:pt x="35582" y="115405"/>
                      <a:pt x="27941" y="111062"/>
                    </a:cubicBezTo>
                    <a:cubicBezTo>
                      <a:pt x="19597" y="106680"/>
                      <a:pt x="12355" y="100460"/>
                      <a:pt x="6748" y="92869"/>
                    </a:cubicBezTo>
                    <a:cubicBezTo>
                      <a:pt x="2689" y="87163"/>
                      <a:pt x="675" y="80248"/>
                      <a:pt x="1045" y="73247"/>
                    </a:cubicBezTo>
                    <a:cubicBezTo>
                      <a:pt x="1815" y="65961"/>
                      <a:pt x="4723" y="59064"/>
                      <a:pt x="9409" y="53435"/>
                    </a:cubicBezTo>
                    <a:cubicBezTo>
                      <a:pt x="15254" y="46053"/>
                      <a:pt x="22210" y="39624"/>
                      <a:pt x="30032" y="34385"/>
                    </a:cubicBezTo>
                    <a:lnTo>
                      <a:pt x="0" y="17050"/>
                    </a:lnTo>
                    <a:lnTo>
                      <a:pt x="17677" y="6858"/>
                    </a:lnTo>
                    <a:lnTo>
                      <a:pt x="47329" y="24003"/>
                    </a:lnTo>
                    <a:cubicBezTo>
                      <a:pt x="61242" y="17050"/>
                      <a:pt x="75869" y="11659"/>
                      <a:pt x="90951" y="7906"/>
                    </a:cubicBezTo>
                    <a:cubicBezTo>
                      <a:pt x="105302" y="4324"/>
                      <a:pt x="119881" y="1686"/>
                      <a:pt x="134574" y="0"/>
                    </a:cubicBezTo>
                    <a:close/>
                    <a:moveTo>
                      <a:pt x="63295" y="83058"/>
                    </a:moveTo>
                    <a:cubicBezTo>
                      <a:pt x="69957" y="86935"/>
                      <a:pt x="77674" y="88602"/>
                      <a:pt x="85344" y="87821"/>
                    </a:cubicBezTo>
                    <a:cubicBezTo>
                      <a:pt x="95627" y="86639"/>
                      <a:pt x="105758" y="84372"/>
                      <a:pt x="115566" y="81058"/>
                    </a:cubicBezTo>
                    <a:lnTo>
                      <a:pt x="68047" y="53530"/>
                    </a:lnTo>
                    <a:cubicBezTo>
                      <a:pt x="50560" y="64961"/>
                      <a:pt x="48944" y="74866"/>
                      <a:pt x="63295" y="83058"/>
                    </a:cubicBezTo>
                    <a:close/>
                    <a:moveTo>
                      <a:pt x="230087" y="97060"/>
                    </a:moveTo>
                    <a:cubicBezTo>
                      <a:pt x="222854" y="93040"/>
                      <a:pt x="214500" y="91535"/>
                      <a:pt x="206327" y="92773"/>
                    </a:cubicBezTo>
                    <a:cubicBezTo>
                      <a:pt x="195075" y="94231"/>
                      <a:pt x="183974" y="96688"/>
                      <a:pt x="173159" y="100108"/>
                    </a:cubicBezTo>
                    <a:lnTo>
                      <a:pt x="220678" y="127445"/>
                    </a:lnTo>
                    <a:cubicBezTo>
                      <a:pt x="240541" y="115062"/>
                      <a:pt x="243867" y="104965"/>
                      <a:pt x="230087" y="9706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37" name="Google Shape;1437;p27"/>
            <p:cNvGrpSpPr/>
            <p:nvPr/>
          </p:nvGrpSpPr>
          <p:grpSpPr>
            <a:xfrm>
              <a:off x="3799020" y="4077239"/>
              <a:ext cx="883852" cy="621125"/>
              <a:chOff x="5608645" y="4819364"/>
              <a:chExt cx="883852" cy="621125"/>
            </a:xfrm>
          </p:grpSpPr>
          <p:sp>
            <p:nvSpPr>
              <p:cNvPr id="1438" name="Google Shape;1438;p27"/>
              <p:cNvSpPr/>
              <p:nvPr/>
            </p:nvSpPr>
            <p:spPr>
              <a:xfrm>
                <a:off x="5608645" y="492899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9" name="Google Shape;1439;p27"/>
              <p:cNvSpPr/>
              <p:nvPr/>
            </p:nvSpPr>
            <p:spPr>
              <a:xfrm>
                <a:off x="5608835" y="5072062"/>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0" name="Google Shape;1440;p27"/>
              <p:cNvSpPr/>
              <p:nvPr/>
            </p:nvSpPr>
            <p:spPr>
              <a:xfrm>
                <a:off x="6425971" y="5075110"/>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1" name="Google Shape;1441;p27"/>
              <p:cNvSpPr/>
              <p:nvPr/>
            </p:nvSpPr>
            <p:spPr>
              <a:xfrm>
                <a:off x="5608645" y="481936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27"/>
              <p:cNvSpPr/>
              <p:nvPr/>
            </p:nvSpPr>
            <p:spPr>
              <a:xfrm>
                <a:off x="5734818" y="4888968"/>
                <a:ext cx="632517" cy="366117"/>
              </a:xfrm>
              <a:custGeom>
                <a:avLst/>
                <a:gdLst/>
                <a:ahLst/>
                <a:cxnLst/>
                <a:rect l="l" t="t" r="r" b="b"/>
                <a:pathLst>
                  <a:path w="632517" h="366117" extrusionOk="0">
                    <a:moveTo>
                      <a:pt x="632040" y="194048"/>
                    </a:moveTo>
                    <a:cubicBezTo>
                      <a:pt x="627573" y="237101"/>
                      <a:pt x="596971" y="279773"/>
                      <a:pt x="539948" y="312539"/>
                    </a:cubicBezTo>
                    <a:cubicBezTo>
                      <a:pt x="416399" y="383977"/>
                      <a:pt x="216154" y="383977"/>
                      <a:pt x="92510" y="312539"/>
                    </a:cubicBezTo>
                    <a:cubicBezTo>
                      <a:pt x="35487" y="279583"/>
                      <a:pt x="4980" y="237101"/>
                      <a:pt x="608" y="194048"/>
                    </a:cubicBezTo>
                    <a:cubicBezTo>
                      <a:pt x="-4809" y="143661"/>
                      <a:pt x="25983" y="92131"/>
                      <a:pt x="92510" y="53650"/>
                    </a:cubicBezTo>
                    <a:cubicBezTo>
                      <a:pt x="216059" y="-17883"/>
                      <a:pt x="416399" y="-17883"/>
                      <a:pt x="539948" y="53650"/>
                    </a:cubicBezTo>
                    <a:cubicBezTo>
                      <a:pt x="606094" y="92607"/>
                      <a:pt x="636792" y="143661"/>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27"/>
              <p:cNvSpPr/>
              <p:nvPr/>
            </p:nvSpPr>
            <p:spPr>
              <a:xfrm>
                <a:off x="5735426" y="4910899"/>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546"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5887" y="86677"/>
                      <a:pt x="626490"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27"/>
              <p:cNvSpPr/>
              <p:nvPr/>
            </p:nvSpPr>
            <p:spPr>
              <a:xfrm>
                <a:off x="5896325" y="4993385"/>
                <a:ext cx="295037" cy="185261"/>
              </a:xfrm>
              <a:custGeom>
                <a:avLst/>
                <a:gdLst/>
                <a:ahLst/>
                <a:cxnLst/>
                <a:rect l="l" t="t" r="r" b="b"/>
                <a:pathLst>
                  <a:path w="295037" h="185261" extrusionOk="0">
                    <a:moveTo>
                      <a:pt x="149590" y="29718"/>
                    </a:moveTo>
                    <a:cubicBezTo>
                      <a:pt x="145702" y="29709"/>
                      <a:pt x="141825" y="30032"/>
                      <a:pt x="137995" y="30671"/>
                    </a:cubicBezTo>
                    <a:cubicBezTo>
                      <a:pt x="132863" y="31433"/>
                      <a:pt x="126971" y="32480"/>
                      <a:pt x="120603" y="33814"/>
                    </a:cubicBezTo>
                    <a:cubicBezTo>
                      <a:pt x="114235" y="35147"/>
                      <a:pt x="107393" y="36957"/>
                      <a:pt x="100455" y="39053"/>
                    </a:cubicBezTo>
                    <a:cubicBezTo>
                      <a:pt x="93660" y="41072"/>
                      <a:pt x="87017" y="43587"/>
                      <a:pt x="80592" y="46577"/>
                    </a:cubicBezTo>
                    <a:lnTo>
                      <a:pt x="131437" y="76010"/>
                    </a:lnTo>
                    <a:lnTo>
                      <a:pt x="140941" y="72771"/>
                    </a:lnTo>
                    <a:cubicBezTo>
                      <a:pt x="153866" y="68485"/>
                      <a:pt x="166031" y="64770"/>
                      <a:pt x="177531" y="61817"/>
                    </a:cubicBezTo>
                    <a:cubicBezTo>
                      <a:pt x="188279" y="58874"/>
                      <a:pt x="199294" y="57055"/>
                      <a:pt x="210414" y="56388"/>
                    </a:cubicBezTo>
                    <a:cubicBezTo>
                      <a:pt x="220535" y="55702"/>
                      <a:pt x="230695" y="56369"/>
                      <a:pt x="240636" y="58388"/>
                    </a:cubicBezTo>
                    <a:cubicBezTo>
                      <a:pt x="250691" y="60598"/>
                      <a:pt x="260318" y="64427"/>
                      <a:pt x="269147" y="69723"/>
                    </a:cubicBezTo>
                    <a:cubicBezTo>
                      <a:pt x="277948" y="74124"/>
                      <a:pt x="285503" y="80677"/>
                      <a:pt x="291101" y="88773"/>
                    </a:cubicBezTo>
                    <a:cubicBezTo>
                      <a:pt x="294779" y="94717"/>
                      <a:pt x="295938" y="101880"/>
                      <a:pt x="294332" y="108680"/>
                    </a:cubicBezTo>
                    <a:cubicBezTo>
                      <a:pt x="292118" y="116157"/>
                      <a:pt x="287993" y="122920"/>
                      <a:pt x="282357" y="128302"/>
                    </a:cubicBezTo>
                    <a:cubicBezTo>
                      <a:pt x="275382" y="135331"/>
                      <a:pt x="267598" y="141504"/>
                      <a:pt x="259168" y="146685"/>
                    </a:cubicBezTo>
                    <a:lnTo>
                      <a:pt x="291481" y="165735"/>
                    </a:lnTo>
                    <a:lnTo>
                      <a:pt x="273899" y="175927"/>
                    </a:lnTo>
                    <a:lnTo>
                      <a:pt x="241301" y="156877"/>
                    </a:lnTo>
                    <a:cubicBezTo>
                      <a:pt x="225772" y="164545"/>
                      <a:pt x="209539" y="170707"/>
                      <a:pt x="192832" y="175260"/>
                    </a:cubicBezTo>
                    <a:cubicBezTo>
                      <a:pt x="175307" y="180099"/>
                      <a:pt x="157411" y="183442"/>
                      <a:pt x="139325" y="185261"/>
                    </a:cubicBezTo>
                    <a:lnTo>
                      <a:pt x="122314" y="154686"/>
                    </a:lnTo>
                    <a:cubicBezTo>
                      <a:pt x="127085" y="154562"/>
                      <a:pt x="131846" y="154181"/>
                      <a:pt x="136569" y="153543"/>
                    </a:cubicBezTo>
                    <a:cubicBezTo>
                      <a:pt x="143726" y="152733"/>
                      <a:pt x="150834" y="151524"/>
                      <a:pt x="157858" y="149924"/>
                    </a:cubicBezTo>
                    <a:cubicBezTo>
                      <a:pt x="165651" y="148209"/>
                      <a:pt x="174014" y="146113"/>
                      <a:pt x="182663" y="143542"/>
                    </a:cubicBezTo>
                    <a:cubicBezTo>
                      <a:pt x="191159" y="140989"/>
                      <a:pt x="199446" y="137808"/>
                      <a:pt x="207468" y="134017"/>
                    </a:cubicBezTo>
                    <a:lnTo>
                      <a:pt x="156907" y="105061"/>
                    </a:lnTo>
                    <a:lnTo>
                      <a:pt x="150255" y="107347"/>
                    </a:lnTo>
                    <a:lnTo>
                      <a:pt x="143412" y="109442"/>
                    </a:lnTo>
                    <a:cubicBezTo>
                      <a:pt x="130677" y="113633"/>
                      <a:pt x="118987" y="116967"/>
                      <a:pt x="108438" y="118967"/>
                    </a:cubicBezTo>
                    <a:cubicBezTo>
                      <a:pt x="98640" y="121244"/>
                      <a:pt x="88651" y="122587"/>
                      <a:pt x="78596" y="122968"/>
                    </a:cubicBezTo>
                    <a:cubicBezTo>
                      <a:pt x="69786" y="123282"/>
                      <a:pt x="60967" y="122454"/>
                      <a:pt x="52366" y="120491"/>
                    </a:cubicBezTo>
                    <a:cubicBezTo>
                      <a:pt x="43793" y="118567"/>
                      <a:pt x="35563" y="115357"/>
                      <a:pt x="27941" y="110966"/>
                    </a:cubicBezTo>
                    <a:cubicBezTo>
                      <a:pt x="19597" y="106585"/>
                      <a:pt x="12355" y="100365"/>
                      <a:pt x="6748" y="92774"/>
                    </a:cubicBezTo>
                    <a:cubicBezTo>
                      <a:pt x="2670" y="87078"/>
                      <a:pt x="656"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95" y="83439"/>
                    </a:moveTo>
                    <a:cubicBezTo>
                      <a:pt x="69976" y="87278"/>
                      <a:pt x="77684" y="88945"/>
                      <a:pt x="85344" y="88202"/>
                    </a:cubicBezTo>
                    <a:cubicBezTo>
                      <a:pt x="95627" y="86982"/>
                      <a:pt x="105758" y="84677"/>
                      <a:pt x="115566" y="81344"/>
                    </a:cubicBezTo>
                    <a:lnTo>
                      <a:pt x="68047" y="53816"/>
                    </a:lnTo>
                    <a:cubicBezTo>
                      <a:pt x="50560" y="64961"/>
                      <a:pt x="48944" y="74867"/>
                      <a:pt x="63295" y="83439"/>
                    </a:cubicBezTo>
                    <a:close/>
                    <a:moveTo>
                      <a:pt x="230087" y="97346"/>
                    </a:moveTo>
                    <a:cubicBezTo>
                      <a:pt x="222845" y="93364"/>
                      <a:pt x="214500" y="91859"/>
                      <a:pt x="206327" y="93059"/>
                    </a:cubicBezTo>
                    <a:cubicBezTo>
                      <a:pt x="195084" y="94564"/>
                      <a:pt x="183993" y="97022"/>
                      <a:pt x="173159" y="100394"/>
                    </a:cubicBezTo>
                    <a:lnTo>
                      <a:pt x="220678" y="127730"/>
                    </a:lnTo>
                    <a:cubicBezTo>
                      <a:pt x="240541" y="115157"/>
                      <a:pt x="243867" y="104966"/>
                      <a:pt x="230087"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5" name="Google Shape;1445;p27"/>
              <p:cNvSpPr/>
              <p:nvPr/>
            </p:nvSpPr>
            <p:spPr>
              <a:xfrm>
                <a:off x="6018639" y="5130926"/>
                <a:ext cx="19007" cy="25431"/>
              </a:xfrm>
              <a:custGeom>
                <a:avLst/>
                <a:gdLst/>
                <a:ahLst/>
                <a:cxnLst/>
                <a:rect l="l" t="t" r="r" b="b"/>
                <a:pathLst>
                  <a:path w="19007" h="25431" extrusionOk="0">
                    <a:moveTo>
                      <a:pt x="0" y="17145"/>
                    </a:moveTo>
                    <a:cubicBezTo>
                      <a:pt x="0" y="15907"/>
                      <a:pt x="0" y="0"/>
                      <a:pt x="0" y="0"/>
                    </a:cubicBezTo>
                    <a:lnTo>
                      <a:pt x="19008" y="12478"/>
                    </a:lnTo>
                    <a:lnTo>
                      <a:pt x="10644"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6" name="Google Shape;1446;p27"/>
              <p:cNvSpPr/>
              <p:nvPr/>
            </p:nvSpPr>
            <p:spPr>
              <a:xfrm>
                <a:off x="6145799" y="5141785"/>
                <a:ext cx="42006" cy="19716"/>
              </a:xfrm>
              <a:custGeom>
                <a:avLst/>
                <a:gdLst/>
                <a:ahLst/>
                <a:cxnLst/>
                <a:rect l="l" t="t"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7" name="Google Shape;1447;p27"/>
              <p:cNvSpPr/>
              <p:nvPr/>
            </p:nvSpPr>
            <p:spPr>
              <a:xfrm>
                <a:off x="6159865" y="5078539"/>
                <a:ext cx="31552" cy="17335"/>
              </a:xfrm>
              <a:custGeom>
                <a:avLst/>
                <a:gdLst/>
                <a:ahLst/>
                <a:cxnLst/>
                <a:rect l="l" t="t" r="r" b="b"/>
                <a:pathLst>
                  <a:path w="31552" h="17335" extrusionOk="0">
                    <a:moveTo>
                      <a:pt x="31552" y="17336"/>
                    </a:moveTo>
                    <a:lnTo>
                      <a:pt x="31552" y="0"/>
                    </a:lnTo>
                    <a:lnTo>
                      <a:pt x="0" y="11430"/>
                    </a:lnTo>
                    <a:lnTo>
                      <a:pt x="31552"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8" name="Google Shape;1448;p27"/>
              <p:cNvSpPr/>
              <p:nvPr/>
            </p:nvSpPr>
            <p:spPr>
              <a:xfrm>
                <a:off x="6061026" y="5084921"/>
                <a:ext cx="47423" cy="33146"/>
              </a:xfrm>
              <a:custGeom>
                <a:avLst/>
                <a:gdLst/>
                <a:ahLst/>
                <a:cxnLst/>
                <a:rect l="l" t="t" r="r" b="b"/>
                <a:pathLst>
                  <a:path w="47423" h="33146" extrusionOk="0">
                    <a:moveTo>
                      <a:pt x="0" y="10096"/>
                    </a:moveTo>
                    <a:lnTo>
                      <a:pt x="10549" y="0"/>
                    </a:lnTo>
                    <a:lnTo>
                      <a:pt x="47424" y="25622"/>
                    </a:lnTo>
                    <a:lnTo>
                      <a:pt x="45143" y="33147"/>
                    </a:lnTo>
                    <a:cubicBezTo>
                      <a:pt x="45143" y="33147"/>
                      <a:pt x="17582" y="21431"/>
                      <a:pt x="16632" y="20764"/>
                    </a:cubicBezTo>
                    <a:cubicBezTo>
                      <a:pt x="15681" y="20098"/>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9" name="Google Shape;1449;p27"/>
              <p:cNvSpPr/>
              <p:nvPr/>
            </p:nvSpPr>
            <p:spPr>
              <a:xfrm>
                <a:off x="5964467" y="5029771"/>
                <a:ext cx="59018" cy="38957"/>
              </a:xfrm>
              <a:custGeom>
                <a:avLst/>
                <a:gdLst/>
                <a:ahLst/>
                <a:cxnLst/>
                <a:rect l="l" t="t" r="r" b="b"/>
                <a:pathLst>
                  <a:path w="59018" h="38957" extrusionOk="0">
                    <a:moveTo>
                      <a:pt x="0" y="11144"/>
                    </a:moveTo>
                    <a:lnTo>
                      <a:pt x="48944" y="38957"/>
                    </a:lnTo>
                    <a:lnTo>
                      <a:pt x="59018" y="31623"/>
                    </a:lnTo>
                    <a:cubicBezTo>
                      <a:pt x="59018" y="31623"/>
                      <a:pt x="52841" y="24575"/>
                      <a:pt x="52366" y="23908"/>
                    </a:cubicBezTo>
                    <a:cubicBezTo>
                      <a:pt x="47975" y="18898"/>
                      <a:pt x="42853" y="14592"/>
                      <a:pt x="37160" y="11144"/>
                    </a:cubicBezTo>
                    <a:cubicBezTo>
                      <a:pt x="33453"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0" name="Google Shape;1450;p27"/>
              <p:cNvSpPr/>
              <p:nvPr/>
            </p:nvSpPr>
            <p:spPr>
              <a:xfrm>
                <a:off x="6018639" y="4998624"/>
                <a:ext cx="27275" cy="24479"/>
              </a:xfrm>
              <a:custGeom>
                <a:avLst/>
                <a:gdLst/>
                <a:ahLst/>
                <a:cxnLst/>
                <a:rect l="l" t="t"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1" name="Google Shape;1451;p27"/>
              <p:cNvSpPr/>
              <p:nvPr/>
            </p:nvSpPr>
            <p:spPr>
              <a:xfrm>
                <a:off x="5896420" y="4993576"/>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2" name="Google Shape;1452;p27"/>
              <p:cNvSpPr/>
              <p:nvPr/>
            </p:nvSpPr>
            <p:spPr>
              <a:xfrm>
                <a:off x="5897465" y="5051107"/>
                <a:ext cx="29841" cy="30480"/>
              </a:xfrm>
              <a:custGeom>
                <a:avLst/>
                <a:gdLst/>
                <a:ahLst/>
                <a:cxnLst/>
                <a:rect l="l" t="t" r="r" b="b"/>
                <a:pathLst>
                  <a:path w="29841" h="30480" extrusionOk="0">
                    <a:moveTo>
                      <a:pt x="0" y="17907"/>
                    </a:moveTo>
                    <a:lnTo>
                      <a:pt x="0" y="0"/>
                    </a:lnTo>
                    <a:lnTo>
                      <a:pt x="29842" y="0"/>
                    </a:lnTo>
                    <a:lnTo>
                      <a:pt x="22714" y="16193"/>
                    </a:lnTo>
                    <a:lnTo>
                      <a:pt x="9694" y="3048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3" name="Google Shape;1453;p27"/>
              <p:cNvSpPr/>
              <p:nvPr/>
            </p:nvSpPr>
            <p:spPr>
              <a:xfrm>
                <a:off x="5896325" y="4976145"/>
                <a:ext cx="295043" cy="185166"/>
              </a:xfrm>
              <a:custGeom>
                <a:avLst/>
                <a:gdLst/>
                <a:ahLst/>
                <a:cxnLst/>
                <a:rect l="l" t="t" r="r" b="b"/>
                <a:pathLst>
                  <a:path w="295043" h="185166" extrusionOk="0">
                    <a:moveTo>
                      <a:pt x="149590" y="29813"/>
                    </a:moveTo>
                    <a:cubicBezTo>
                      <a:pt x="145702" y="29804"/>
                      <a:pt x="141825" y="30128"/>
                      <a:pt x="137995" y="30766"/>
                    </a:cubicBezTo>
                    <a:cubicBezTo>
                      <a:pt x="132863" y="31528"/>
                      <a:pt x="126971" y="32576"/>
                      <a:pt x="120603" y="33909"/>
                    </a:cubicBezTo>
                    <a:cubicBezTo>
                      <a:pt x="114235" y="35243"/>
                      <a:pt x="107393" y="36957"/>
                      <a:pt x="100455" y="39053"/>
                    </a:cubicBezTo>
                    <a:cubicBezTo>
                      <a:pt x="93660" y="41100"/>
                      <a:pt x="87017" y="43653"/>
                      <a:pt x="80592" y="46672"/>
                    </a:cubicBezTo>
                    <a:lnTo>
                      <a:pt x="131437" y="76010"/>
                    </a:lnTo>
                    <a:lnTo>
                      <a:pt x="140941" y="72771"/>
                    </a:lnTo>
                    <a:cubicBezTo>
                      <a:pt x="153866" y="68485"/>
                      <a:pt x="166031" y="64865"/>
                      <a:pt x="177531" y="61817"/>
                    </a:cubicBezTo>
                    <a:cubicBezTo>
                      <a:pt x="188298" y="58969"/>
                      <a:pt x="199304" y="57150"/>
                      <a:pt x="210414" y="56388"/>
                    </a:cubicBezTo>
                    <a:cubicBezTo>
                      <a:pt x="220535" y="55779"/>
                      <a:pt x="230695" y="56483"/>
                      <a:pt x="240636" y="58484"/>
                    </a:cubicBezTo>
                    <a:cubicBezTo>
                      <a:pt x="250672" y="60693"/>
                      <a:pt x="260299" y="64494"/>
                      <a:pt x="269147" y="69723"/>
                    </a:cubicBezTo>
                    <a:cubicBezTo>
                      <a:pt x="277948" y="74124"/>
                      <a:pt x="285494" y="80677"/>
                      <a:pt x="291101" y="88773"/>
                    </a:cubicBezTo>
                    <a:cubicBezTo>
                      <a:pt x="294788" y="94707"/>
                      <a:pt x="295948" y="101880"/>
                      <a:pt x="294332" y="108680"/>
                    </a:cubicBezTo>
                    <a:cubicBezTo>
                      <a:pt x="292099" y="116148"/>
                      <a:pt x="287974" y="122911"/>
                      <a:pt x="282357" y="128302"/>
                    </a:cubicBezTo>
                    <a:cubicBezTo>
                      <a:pt x="275410" y="135331"/>
                      <a:pt x="267617" y="141475"/>
                      <a:pt x="259168" y="146590"/>
                    </a:cubicBezTo>
                    <a:lnTo>
                      <a:pt x="291481" y="165640"/>
                    </a:lnTo>
                    <a:lnTo>
                      <a:pt x="273899" y="175832"/>
                    </a:lnTo>
                    <a:lnTo>
                      <a:pt x="241301" y="156782"/>
                    </a:lnTo>
                    <a:cubicBezTo>
                      <a:pt x="225762" y="164420"/>
                      <a:pt x="209539" y="170545"/>
                      <a:pt x="192832" y="175070"/>
                    </a:cubicBezTo>
                    <a:cubicBezTo>
                      <a:pt x="175326" y="179984"/>
                      <a:pt x="157421" y="183366"/>
                      <a:pt x="139325" y="185166"/>
                    </a:cubicBezTo>
                    <a:lnTo>
                      <a:pt x="122314" y="154591"/>
                    </a:lnTo>
                    <a:cubicBezTo>
                      <a:pt x="127085" y="154467"/>
                      <a:pt x="131846" y="154086"/>
                      <a:pt x="136569" y="153448"/>
                    </a:cubicBezTo>
                    <a:cubicBezTo>
                      <a:pt x="142937" y="152686"/>
                      <a:pt x="150065" y="151447"/>
                      <a:pt x="157858" y="149828"/>
                    </a:cubicBezTo>
                    <a:cubicBezTo>
                      <a:pt x="165651" y="148209"/>
                      <a:pt x="174014" y="145923"/>
                      <a:pt x="182663" y="143446"/>
                    </a:cubicBezTo>
                    <a:cubicBezTo>
                      <a:pt x="191159" y="140894"/>
                      <a:pt x="199446" y="137713"/>
                      <a:pt x="207468" y="133921"/>
                    </a:cubicBezTo>
                    <a:lnTo>
                      <a:pt x="156907" y="105156"/>
                    </a:lnTo>
                    <a:lnTo>
                      <a:pt x="150255" y="107442"/>
                    </a:lnTo>
                    <a:lnTo>
                      <a:pt x="143412" y="109538"/>
                    </a:lnTo>
                    <a:cubicBezTo>
                      <a:pt x="130677" y="113729"/>
                      <a:pt x="118987" y="116967"/>
                      <a:pt x="108438" y="119063"/>
                    </a:cubicBezTo>
                    <a:cubicBezTo>
                      <a:pt x="98640" y="121339"/>
                      <a:pt x="88651" y="122682"/>
                      <a:pt x="78596" y="123063"/>
                    </a:cubicBezTo>
                    <a:cubicBezTo>
                      <a:pt x="69777" y="123425"/>
                      <a:pt x="60957" y="122596"/>
                      <a:pt x="52366" y="120587"/>
                    </a:cubicBezTo>
                    <a:cubicBezTo>
                      <a:pt x="43793" y="118663"/>
                      <a:pt x="35554" y="115453"/>
                      <a:pt x="27941" y="111062"/>
                    </a:cubicBezTo>
                    <a:cubicBezTo>
                      <a:pt x="19597" y="106680"/>
                      <a:pt x="12355" y="100460"/>
                      <a:pt x="6748" y="92869"/>
                    </a:cubicBezTo>
                    <a:cubicBezTo>
                      <a:pt x="2689" y="87163"/>
                      <a:pt x="675" y="80248"/>
                      <a:pt x="1045" y="73247"/>
                    </a:cubicBezTo>
                    <a:cubicBezTo>
                      <a:pt x="1815" y="65961"/>
                      <a:pt x="4723" y="59065"/>
                      <a:pt x="9409" y="53435"/>
                    </a:cubicBezTo>
                    <a:cubicBezTo>
                      <a:pt x="15254" y="46054"/>
                      <a:pt x="22210" y="39624"/>
                      <a:pt x="30032" y="34385"/>
                    </a:cubicBezTo>
                    <a:lnTo>
                      <a:pt x="0" y="17050"/>
                    </a:lnTo>
                    <a:lnTo>
                      <a:pt x="17677" y="6858"/>
                    </a:lnTo>
                    <a:lnTo>
                      <a:pt x="47329" y="24003"/>
                    </a:lnTo>
                    <a:cubicBezTo>
                      <a:pt x="61242" y="17050"/>
                      <a:pt x="75869" y="11659"/>
                      <a:pt x="90951" y="7906"/>
                    </a:cubicBezTo>
                    <a:cubicBezTo>
                      <a:pt x="105302" y="4324"/>
                      <a:pt x="119881" y="1686"/>
                      <a:pt x="134574" y="0"/>
                    </a:cubicBezTo>
                    <a:close/>
                    <a:moveTo>
                      <a:pt x="63295" y="83153"/>
                    </a:moveTo>
                    <a:cubicBezTo>
                      <a:pt x="69957" y="87030"/>
                      <a:pt x="77674" y="88697"/>
                      <a:pt x="85344" y="87916"/>
                    </a:cubicBezTo>
                    <a:cubicBezTo>
                      <a:pt x="95627" y="86735"/>
                      <a:pt x="105758" y="84468"/>
                      <a:pt x="115566" y="81153"/>
                    </a:cubicBezTo>
                    <a:lnTo>
                      <a:pt x="68047" y="53626"/>
                    </a:lnTo>
                    <a:cubicBezTo>
                      <a:pt x="50560" y="65056"/>
                      <a:pt x="48944" y="74962"/>
                      <a:pt x="63295" y="83153"/>
                    </a:cubicBezTo>
                    <a:close/>
                    <a:moveTo>
                      <a:pt x="230087" y="97155"/>
                    </a:moveTo>
                    <a:cubicBezTo>
                      <a:pt x="222854" y="93136"/>
                      <a:pt x="214500" y="91630"/>
                      <a:pt x="206327" y="92869"/>
                    </a:cubicBezTo>
                    <a:cubicBezTo>
                      <a:pt x="195075" y="94326"/>
                      <a:pt x="183974" y="96784"/>
                      <a:pt x="173159" y="100203"/>
                    </a:cubicBezTo>
                    <a:lnTo>
                      <a:pt x="220678" y="127540"/>
                    </a:lnTo>
                    <a:cubicBezTo>
                      <a:pt x="240541" y="115157"/>
                      <a:pt x="243867" y="105061"/>
                      <a:pt x="230087" y="97155"/>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54" name="Google Shape;1454;p27"/>
            <p:cNvGrpSpPr/>
            <p:nvPr/>
          </p:nvGrpSpPr>
          <p:grpSpPr>
            <a:xfrm>
              <a:off x="3827627" y="3914647"/>
              <a:ext cx="883852" cy="621125"/>
              <a:chOff x="5637252" y="4656772"/>
              <a:chExt cx="883852" cy="621125"/>
            </a:xfrm>
          </p:grpSpPr>
          <p:sp>
            <p:nvSpPr>
              <p:cNvPr id="1455" name="Google Shape;1455;p27"/>
              <p:cNvSpPr/>
              <p:nvPr/>
            </p:nvSpPr>
            <p:spPr>
              <a:xfrm>
                <a:off x="5637252" y="4766405"/>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27"/>
              <p:cNvSpPr/>
              <p:nvPr/>
            </p:nvSpPr>
            <p:spPr>
              <a:xfrm>
                <a:off x="5637442" y="4909470"/>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27"/>
              <p:cNvSpPr/>
              <p:nvPr/>
            </p:nvSpPr>
            <p:spPr>
              <a:xfrm>
                <a:off x="6454577" y="4912518"/>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8" name="Google Shape;1458;p27"/>
              <p:cNvSpPr/>
              <p:nvPr/>
            </p:nvSpPr>
            <p:spPr>
              <a:xfrm>
                <a:off x="5637252" y="465677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9" name="Google Shape;1459;p27"/>
              <p:cNvSpPr/>
              <p:nvPr/>
            </p:nvSpPr>
            <p:spPr>
              <a:xfrm>
                <a:off x="5763347" y="4726400"/>
                <a:ext cx="632534" cy="366093"/>
              </a:xfrm>
              <a:custGeom>
                <a:avLst/>
                <a:gdLst/>
                <a:ahLst/>
                <a:cxnLst/>
                <a:rect l="l" t="t" r="r" b="b"/>
                <a:pathLst>
                  <a:path w="632534" h="366093" extrusionOk="0">
                    <a:moveTo>
                      <a:pt x="632021" y="194024"/>
                    </a:moveTo>
                    <a:cubicBezTo>
                      <a:pt x="627555" y="237172"/>
                      <a:pt x="596952" y="279749"/>
                      <a:pt x="540025" y="312515"/>
                    </a:cubicBezTo>
                    <a:cubicBezTo>
                      <a:pt x="416476" y="383953"/>
                      <a:pt x="216136" y="383953"/>
                      <a:pt x="92587" y="312515"/>
                    </a:cubicBezTo>
                    <a:cubicBezTo>
                      <a:pt x="35564" y="279559"/>
                      <a:pt x="4962" y="237172"/>
                      <a:pt x="590" y="194024"/>
                    </a:cubicBezTo>
                    <a:cubicBezTo>
                      <a:pt x="-4732" y="143637"/>
                      <a:pt x="25965" y="92107"/>
                      <a:pt x="92587" y="53721"/>
                    </a:cubicBezTo>
                    <a:cubicBezTo>
                      <a:pt x="216136" y="-17907"/>
                      <a:pt x="416380" y="-17907"/>
                      <a:pt x="540025" y="53721"/>
                    </a:cubicBezTo>
                    <a:cubicBezTo>
                      <a:pt x="606171" y="92107"/>
                      <a:pt x="636963" y="143637"/>
                      <a:pt x="632021"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0" name="Google Shape;1460;p27"/>
              <p:cNvSpPr/>
              <p:nvPr/>
            </p:nvSpPr>
            <p:spPr>
              <a:xfrm>
                <a:off x="5763937" y="4748307"/>
                <a:ext cx="631431" cy="344185"/>
              </a:xfrm>
              <a:custGeom>
                <a:avLst/>
                <a:gdLst/>
                <a:ahLst/>
                <a:cxnLst/>
                <a:rect l="l" t="t" r="r" b="b"/>
                <a:pathLst>
                  <a:path w="631431" h="344185" extrusionOk="0">
                    <a:moveTo>
                      <a:pt x="631432"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4974" y="86392"/>
                      <a:pt x="91997" y="53721"/>
                    </a:cubicBezTo>
                    <a:cubicBezTo>
                      <a:pt x="215546" y="-17907"/>
                      <a:pt x="415791" y="-17907"/>
                      <a:pt x="539435" y="53721"/>
                    </a:cubicBezTo>
                    <a:cubicBezTo>
                      <a:pt x="595983" y="86677"/>
                      <a:pt x="62658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1" name="Google Shape;1461;p27"/>
              <p:cNvSpPr/>
              <p:nvPr/>
            </p:nvSpPr>
            <p:spPr>
              <a:xfrm>
                <a:off x="5925121" y="4831270"/>
                <a:ext cx="295222" cy="184784"/>
              </a:xfrm>
              <a:custGeom>
                <a:avLst/>
                <a:gdLst/>
                <a:ahLst/>
                <a:cxnLst/>
                <a:rect l="l" t="t" r="r" b="b"/>
                <a:pathLst>
                  <a:path w="295222" h="184784" extrusionOk="0">
                    <a:moveTo>
                      <a:pt x="149495" y="29337"/>
                    </a:moveTo>
                    <a:cubicBezTo>
                      <a:pt x="145608" y="29280"/>
                      <a:pt x="141730" y="29566"/>
                      <a:pt x="137900" y="30194"/>
                    </a:cubicBezTo>
                    <a:cubicBezTo>
                      <a:pt x="132673" y="30956"/>
                      <a:pt x="126875" y="32004"/>
                      <a:pt x="120413" y="33338"/>
                    </a:cubicBezTo>
                    <a:cubicBezTo>
                      <a:pt x="113950" y="34671"/>
                      <a:pt x="107203" y="36481"/>
                      <a:pt x="100265" y="38576"/>
                    </a:cubicBezTo>
                    <a:cubicBezTo>
                      <a:pt x="93470" y="40595"/>
                      <a:pt x="86827" y="43110"/>
                      <a:pt x="80402" y="46101"/>
                    </a:cubicBezTo>
                    <a:lnTo>
                      <a:pt x="131247" y="75533"/>
                    </a:lnTo>
                    <a:lnTo>
                      <a:pt x="140751" y="72295"/>
                    </a:lnTo>
                    <a:cubicBezTo>
                      <a:pt x="153676" y="68008"/>
                      <a:pt x="165841" y="64294"/>
                      <a:pt x="177341" y="61341"/>
                    </a:cubicBezTo>
                    <a:cubicBezTo>
                      <a:pt x="188089" y="58407"/>
                      <a:pt x="199104" y="56588"/>
                      <a:pt x="210224" y="55912"/>
                    </a:cubicBezTo>
                    <a:cubicBezTo>
                      <a:pt x="220345" y="55226"/>
                      <a:pt x="230505" y="55893"/>
                      <a:pt x="240446" y="57912"/>
                    </a:cubicBezTo>
                    <a:cubicBezTo>
                      <a:pt x="250653" y="60122"/>
                      <a:pt x="260432" y="63941"/>
                      <a:pt x="269432" y="69247"/>
                    </a:cubicBezTo>
                    <a:cubicBezTo>
                      <a:pt x="278214" y="73638"/>
                      <a:pt x="285731" y="80191"/>
                      <a:pt x="291291" y="88297"/>
                    </a:cubicBezTo>
                    <a:cubicBezTo>
                      <a:pt x="294959" y="94240"/>
                      <a:pt x="296119" y="101403"/>
                      <a:pt x="294522" y="108204"/>
                    </a:cubicBezTo>
                    <a:cubicBezTo>
                      <a:pt x="292346" y="115672"/>
                      <a:pt x="288250" y="122444"/>
                      <a:pt x="282643" y="127826"/>
                    </a:cubicBezTo>
                    <a:cubicBezTo>
                      <a:pt x="275638" y="134855"/>
                      <a:pt x="267817" y="141027"/>
                      <a:pt x="259358" y="146209"/>
                    </a:cubicBezTo>
                    <a:lnTo>
                      <a:pt x="291671" y="165259"/>
                    </a:lnTo>
                    <a:lnTo>
                      <a:pt x="274089" y="175451"/>
                    </a:lnTo>
                    <a:lnTo>
                      <a:pt x="241491" y="156401"/>
                    </a:lnTo>
                    <a:cubicBezTo>
                      <a:pt x="225962" y="164068"/>
                      <a:pt x="209729" y="170231"/>
                      <a:pt x="193022" y="174784"/>
                    </a:cubicBezTo>
                    <a:cubicBezTo>
                      <a:pt x="175535" y="179622"/>
                      <a:pt x="157668" y="182966"/>
                      <a:pt x="139611" y="184785"/>
                    </a:cubicBezTo>
                    <a:lnTo>
                      <a:pt x="122504" y="154210"/>
                    </a:lnTo>
                    <a:cubicBezTo>
                      <a:pt x="127275" y="154086"/>
                      <a:pt x="132036" y="153705"/>
                      <a:pt x="136759" y="153067"/>
                    </a:cubicBezTo>
                    <a:cubicBezTo>
                      <a:pt x="143916" y="152257"/>
                      <a:pt x="151025" y="151047"/>
                      <a:pt x="158048" y="149447"/>
                    </a:cubicBezTo>
                    <a:cubicBezTo>
                      <a:pt x="165936" y="147733"/>
                      <a:pt x="174204" y="145637"/>
                      <a:pt x="182853" y="143065"/>
                    </a:cubicBezTo>
                    <a:cubicBezTo>
                      <a:pt x="191368" y="140494"/>
                      <a:pt x="199694" y="137312"/>
                      <a:pt x="207753" y="133540"/>
                    </a:cubicBezTo>
                    <a:lnTo>
                      <a:pt x="156622" y="104585"/>
                    </a:lnTo>
                    <a:lnTo>
                      <a:pt x="149970" y="106871"/>
                    </a:lnTo>
                    <a:lnTo>
                      <a:pt x="143127" y="108966"/>
                    </a:lnTo>
                    <a:cubicBezTo>
                      <a:pt x="130392" y="113157"/>
                      <a:pt x="118702" y="116491"/>
                      <a:pt x="108153" y="118491"/>
                    </a:cubicBezTo>
                    <a:cubicBezTo>
                      <a:pt x="98355" y="120767"/>
                      <a:pt x="88366" y="122111"/>
                      <a:pt x="78311" y="122491"/>
                    </a:cubicBezTo>
                    <a:cubicBezTo>
                      <a:pt x="69501" y="122806"/>
                      <a:pt x="60682" y="121977"/>
                      <a:pt x="52081" y="120015"/>
                    </a:cubicBezTo>
                    <a:cubicBezTo>
                      <a:pt x="43508" y="118072"/>
                      <a:pt x="35278" y="114862"/>
                      <a:pt x="27656" y="110490"/>
                    </a:cubicBezTo>
                    <a:cubicBezTo>
                      <a:pt x="19350" y="106137"/>
                      <a:pt x="12136" y="99946"/>
                      <a:pt x="6558" y="92393"/>
                    </a:cubicBezTo>
                    <a:cubicBezTo>
                      <a:pt x="2423" y="86687"/>
                      <a:pt x="371" y="79724"/>
                      <a:pt x="760" y="72676"/>
                    </a:cubicBezTo>
                    <a:cubicBezTo>
                      <a:pt x="1606" y="65437"/>
                      <a:pt x="4514" y="58598"/>
                      <a:pt x="9124" y="52959"/>
                    </a:cubicBezTo>
                    <a:cubicBezTo>
                      <a:pt x="14968" y="45577"/>
                      <a:pt x="21925" y="39148"/>
                      <a:pt x="29747" y="33909"/>
                    </a:cubicBezTo>
                    <a:lnTo>
                      <a:pt x="0" y="16954"/>
                    </a:lnTo>
                    <a:lnTo>
                      <a:pt x="17582" y="6763"/>
                    </a:lnTo>
                    <a:lnTo>
                      <a:pt x="47234" y="23908"/>
                    </a:lnTo>
                    <a:cubicBezTo>
                      <a:pt x="61166" y="17031"/>
                      <a:pt x="75783" y="11668"/>
                      <a:pt x="90856" y="7906"/>
                    </a:cubicBezTo>
                    <a:cubicBezTo>
                      <a:pt x="105188" y="4239"/>
                      <a:pt x="119767" y="1591"/>
                      <a:pt x="134479" y="0"/>
                    </a:cubicBezTo>
                    <a:close/>
                    <a:moveTo>
                      <a:pt x="63105" y="82677"/>
                    </a:moveTo>
                    <a:cubicBezTo>
                      <a:pt x="69786" y="86516"/>
                      <a:pt x="77494" y="88182"/>
                      <a:pt x="85154" y="87439"/>
                    </a:cubicBezTo>
                    <a:cubicBezTo>
                      <a:pt x="95447" y="86278"/>
                      <a:pt x="105587" y="83972"/>
                      <a:pt x="115376" y="80581"/>
                    </a:cubicBezTo>
                    <a:lnTo>
                      <a:pt x="67857" y="53054"/>
                    </a:lnTo>
                    <a:cubicBezTo>
                      <a:pt x="50370" y="64579"/>
                      <a:pt x="48849" y="74104"/>
                      <a:pt x="63105" y="82677"/>
                    </a:cubicBezTo>
                    <a:close/>
                    <a:moveTo>
                      <a:pt x="229992" y="96583"/>
                    </a:moveTo>
                    <a:cubicBezTo>
                      <a:pt x="222693" y="92659"/>
                      <a:pt x="214339" y="91164"/>
                      <a:pt x="206137" y="92297"/>
                    </a:cubicBezTo>
                    <a:cubicBezTo>
                      <a:pt x="194894" y="93802"/>
                      <a:pt x="183803" y="96260"/>
                      <a:pt x="172969" y="99631"/>
                    </a:cubicBezTo>
                    <a:lnTo>
                      <a:pt x="220488" y="126968"/>
                    </a:lnTo>
                    <a:cubicBezTo>
                      <a:pt x="240446" y="114681"/>
                      <a:pt x="243677" y="104489"/>
                      <a:pt x="229992" y="965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2" name="Google Shape;1462;p27"/>
              <p:cNvSpPr/>
              <p:nvPr/>
            </p:nvSpPr>
            <p:spPr>
              <a:xfrm>
                <a:off x="6047245" y="4968335"/>
                <a:ext cx="19007" cy="25527"/>
              </a:xfrm>
              <a:custGeom>
                <a:avLst/>
                <a:gdLst/>
                <a:ahLst/>
                <a:cxnLst/>
                <a:rect l="l" t="t" r="r" b="b"/>
                <a:pathLst>
                  <a:path w="19007" h="25527" extrusionOk="0">
                    <a:moveTo>
                      <a:pt x="0" y="17145"/>
                    </a:moveTo>
                    <a:cubicBezTo>
                      <a:pt x="0" y="15907"/>
                      <a:pt x="0" y="0"/>
                      <a:pt x="0" y="0"/>
                    </a:cubicBezTo>
                    <a:lnTo>
                      <a:pt x="19008" y="12478"/>
                    </a:lnTo>
                    <a:lnTo>
                      <a:pt x="10644"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3" name="Google Shape;1463;p27"/>
              <p:cNvSpPr/>
              <p:nvPr/>
            </p:nvSpPr>
            <p:spPr>
              <a:xfrm>
                <a:off x="6174406" y="4979193"/>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4" name="Google Shape;1464;p27"/>
              <p:cNvSpPr/>
              <p:nvPr/>
            </p:nvSpPr>
            <p:spPr>
              <a:xfrm>
                <a:off x="6188566" y="4915947"/>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5" name="Google Shape;1465;p27"/>
              <p:cNvSpPr/>
              <p:nvPr/>
            </p:nvSpPr>
            <p:spPr>
              <a:xfrm>
                <a:off x="6089632" y="4922329"/>
                <a:ext cx="47423" cy="33147"/>
              </a:xfrm>
              <a:custGeom>
                <a:avLst/>
                <a:gdLst/>
                <a:ahLst/>
                <a:cxnLst/>
                <a:rect l="l" t="t" r="r" b="b"/>
                <a:pathLst>
                  <a:path w="47423" h="33147" extrusionOk="0">
                    <a:moveTo>
                      <a:pt x="0" y="10096"/>
                    </a:moveTo>
                    <a:lnTo>
                      <a:pt x="10549" y="0"/>
                    </a:lnTo>
                    <a:lnTo>
                      <a:pt x="47424" y="25622"/>
                    </a:lnTo>
                    <a:lnTo>
                      <a:pt x="45143" y="33147"/>
                    </a:lnTo>
                    <a:cubicBezTo>
                      <a:pt x="45143" y="33147"/>
                      <a:pt x="17582" y="21527"/>
                      <a:pt x="16632" y="20764"/>
                    </a:cubicBezTo>
                    <a:cubicBezTo>
                      <a:pt x="15681" y="2000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6" name="Google Shape;1466;p27"/>
              <p:cNvSpPr/>
              <p:nvPr/>
            </p:nvSpPr>
            <p:spPr>
              <a:xfrm>
                <a:off x="5993073" y="4867179"/>
                <a:ext cx="58543" cy="38957"/>
              </a:xfrm>
              <a:custGeom>
                <a:avLst/>
                <a:gdLst/>
                <a:ahLst/>
                <a:cxnLst/>
                <a:rect l="l" t="t" r="r" b="b"/>
                <a:pathLst>
                  <a:path w="58543" h="38957" extrusionOk="0">
                    <a:moveTo>
                      <a:pt x="0" y="11144"/>
                    </a:moveTo>
                    <a:lnTo>
                      <a:pt x="49040" y="38957"/>
                    </a:lnTo>
                    <a:lnTo>
                      <a:pt x="58543" y="31623"/>
                    </a:lnTo>
                    <a:cubicBezTo>
                      <a:pt x="58543" y="31623"/>
                      <a:pt x="52366" y="24575"/>
                      <a:pt x="51891" y="23908"/>
                    </a:cubicBezTo>
                    <a:cubicBezTo>
                      <a:pt x="47529" y="18878"/>
                      <a:pt x="42396" y="14564"/>
                      <a:pt x="36685" y="11144"/>
                    </a:cubicBezTo>
                    <a:cubicBezTo>
                      <a:pt x="33073" y="10478"/>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7" name="Google Shape;1467;p27"/>
              <p:cNvSpPr/>
              <p:nvPr/>
            </p:nvSpPr>
            <p:spPr>
              <a:xfrm>
                <a:off x="6047245" y="4836033"/>
                <a:ext cx="27370" cy="24574"/>
              </a:xfrm>
              <a:custGeom>
                <a:avLst/>
                <a:gdLst/>
                <a:ahLst/>
                <a:cxnLst/>
                <a:rect l="l" t="t" r="r" b="b"/>
                <a:pathLst>
                  <a:path w="27370" h="24574" extrusionOk="0">
                    <a:moveTo>
                      <a:pt x="27371" y="24574"/>
                    </a:moveTo>
                    <a:lnTo>
                      <a:pt x="27371" y="7334"/>
                    </a:lnTo>
                    <a:lnTo>
                      <a:pt x="4847" y="0"/>
                    </a:lnTo>
                    <a:lnTo>
                      <a:pt x="0" y="13526"/>
                    </a:lnTo>
                    <a:lnTo>
                      <a:pt x="1236" y="19621"/>
                    </a:lnTo>
                    <a:lnTo>
                      <a:pt x="27371" y="2457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8" name="Google Shape;1468;p27"/>
              <p:cNvSpPr/>
              <p:nvPr/>
            </p:nvSpPr>
            <p:spPr>
              <a:xfrm>
                <a:off x="5925121" y="4830984"/>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9" name="Google Shape;1469;p27"/>
              <p:cNvSpPr/>
              <p:nvPr/>
            </p:nvSpPr>
            <p:spPr>
              <a:xfrm>
                <a:off x="5926072" y="4888610"/>
                <a:ext cx="29841" cy="30194"/>
              </a:xfrm>
              <a:custGeom>
                <a:avLst/>
                <a:gdLst/>
                <a:ahLst/>
                <a:cxnLst/>
                <a:rect l="l" t="t" r="r" b="b"/>
                <a:pathLst>
                  <a:path w="29841" h="30194" extrusionOk="0">
                    <a:moveTo>
                      <a:pt x="0" y="17812"/>
                    </a:moveTo>
                    <a:lnTo>
                      <a:pt x="0" y="0"/>
                    </a:lnTo>
                    <a:lnTo>
                      <a:pt x="29842" y="0"/>
                    </a:lnTo>
                    <a:lnTo>
                      <a:pt x="22619" y="15907"/>
                    </a:lnTo>
                    <a:lnTo>
                      <a:pt x="9599" y="3019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0" name="Google Shape;1470;p27"/>
              <p:cNvSpPr/>
              <p:nvPr/>
            </p:nvSpPr>
            <p:spPr>
              <a:xfrm>
                <a:off x="5924931" y="4813649"/>
                <a:ext cx="295418" cy="185261"/>
              </a:xfrm>
              <a:custGeom>
                <a:avLst/>
                <a:gdLst/>
                <a:ahLst/>
                <a:cxnLst/>
                <a:rect l="l" t="t" r="r" b="b"/>
                <a:pathLst>
                  <a:path w="295418" h="185261" extrusionOk="0">
                    <a:moveTo>
                      <a:pt x="149685" y="29718"/>
                    </a:moveTo>
                    <a:cubicBezTo>
                      <a:pt x="145798" y="29709"/>
                      <a:pt x="141920" y="30023"/>
                      <a:pt x="138090" y="30671"/>
                    </a:cubicBezTo>
                    <a:cubicBezTo>
                      <a:pt x="132863" y="31433"/>
                      <a:pt x="127066" y="32480"/>
                      <a:pt x="120603" y="33814"/>
                    </a:cubicBezTo>
                    <a:cubicBezTo>
                      <a:pt x="114140" y="35147"/>
                      <a:pt x="107393" y="36957"/>
                      <a:pt x="100455" y="38957"/>
                    </a:cubicBezTo>
                    <a:cubicBezTo>
                      <a:pt x="93660" y="41005"/>
                      <a:pt x="87017" y="43558"/>
                      <a:pt x="80592" y="46577"/>
                    </a:cubicBezTo>
                    <a:lnTo>
                      <a:pt x="131437" y="76010"/>
                    </a:lnTo>
                    <a:lnTo>
                      <a:pt x="140941" y="72771"/>
                    </a:lnTo>
                    <a:cubicBezTo>
                      <a:pt x="153866" y="68389"/>
                      <a:pt x="166031" y="64770"/>
                      <a:pt x="177531" y="61817"/>
                    </a:cubicBezTo>
                    <a:cubicBezTo>
                      <a:pt x="188280" y="58903"/>
                      <a:pt x="199294" y="57045"/>
                      <a:pt x="210414" y="56293"/>
                    </a:cubicBezTo>
                    <a:cubicBezTo>
                      <a:pt x="220535" y="55683"/>
                      <a:pt x="230695" y="56388"/>
                      <a:pt x="240636" y="58388"/>
                    </a:cubicBezTo>
                    <a:cubicBezTo>
                      <a:pt x="250852" y="60541"/>
                      <a:pt x="260651" y="64370"/>
                      <a:pt x="269622" y="69723"/>
                    </a:cubicBezTo>
                    <a:cubicBezTo>
                      <a:pt x="278423" y="74086"/>
                      <a:pt x="285950" y="80639"/>
                      <a:pt x="291481" y="88773"/>
                    </a:cubicBezTo>
                    <a:cubicBezTo>
                      <a:pt x="295159" y="94717"/>
                      <a:pt x="296319" y="101880"/>
                      <a:pt x="294712" y="108680"/>
                    </a:cubicBezTo>
                    <a:cubicBezTo>
                      <a:pt x="292517" y="116138"/>
                      <a:pt x="288421" y="122901"/>
                      <a:pt x="282833" y="128302"/>
                    </a:cubicBezTo>
                    <a:cubicBezTo>
                      <a:pt x="275828" y="135331"/>
                      <a:pt x="268007" y="141504"/>
                      <a:pt x="259548" y="146685"/>
                    </a:cubicBezTo>
                    <a:lnTo>
                      <a:pt x="291861" y="165735"/>
                    </a:lnTo>
                    <a:lnTo>
                      <a:pt x="274279" y="175927"/>
                    </a:lnTo>
                    <a:lnTo>
                      <a:pt x="241681" y="156877"/>
                    </a:lnTo>
                    <a:cubicBezTo>
                      <a:pt x="226133" y="164506"/>
                      <a:pt x="209901" y="170659"/>
                      <a:pt x="193212" y="175260"/>
                    </a:cubicBezTo>
                    <a:cubicBezTo>
                      <a:pt x="175725" y="180099"/>
                      <a:pt x="157858" y="183442"/>
                      <a:pt x="139801" y="185261"/>
                    </a:cubicBezTo>
                    <a:lnTo>
                      <a:pt x="122694" y="154686"/>
                    </a:lnTo>
                    <a:cubicBezTo>
                      <a:pt x="127465" y="154562"/>
                      <a:pt x="132226" y="154181"/>
                      <a:pt x="136950" y="153543"/>
                    </a:cubicBezTo>
                    <a:cubicBezTo>
                      <a:pt x="143317" y="152781"/>
                      <a:pt x="150445" y="151638"/>
                      <a:pt x="158238" y="149923"/>
                    </a:cubicBezTo>
                    <a:cubicBezTo>
                      <a:pt x="166031" y="148209"/>
                      <a:pt x="174395" y="146113"/>
                      <a:pt x="183043" y="143542"/>
                    </a:cubicBezTo>
                    <a:cubicBezTo>
                      <a:pt x="191558" y="140970"/>
                      <a:pt x="199884" y="137789"/>
                      <a:pt x="207943" y="134017"/>
                    </a:cubicBezTo>
                    <a:lnTo>
                      <a:pt x="156812" y="105061"/>
                    </a:lnTo>
                    <a:lnTo>
                      <a:pt x="150160" y="107347"/>
                    </a:lnTo>
                    <a:lnTo>
                      <a:pt x="143317" y="109442"/>
                    </a:lnTo>
                    <a:cubicBezTo>
                      <a:pt x="130582" y="113633"/>
                      <a:pt x="118892" y="116967"/>
                      <a:pt x="108343" y="118967"/>
                    </a:cubicBezTo>
                    <a:cubicBezTo>
                      <a:pt x="98545" y="121244"/>
                      <a:pt x="88556" y="122587"/>
                      <a:pt x="78501" y="122968"/>
                    </a:cubicBezTo>
                    <a:cubicBezTo>
                      <a:pt x="69691" y="123235"/>
                      <a:pt x="60881" y="122406"/>
                      <a:pt x="52271" y="120491"/>
                    </a:cubicBezTo>
                    <a:cubicBezTo>
                      <a:pt x="43717" y="118510"/>
                      <a:pt x="35487" y="115300"/>
                      <a:pt x="27846" y="110966"/>
                    </a:cubicBezTo>
                    <a:cubicBezTo>
                      <a:pt x="19511" y="106613"/>
                      <a:pt x="12288" y="100384"/>
                      <a:pt x="6748" y="92773"/>
                    </a:cubicBezTo>
                    <a:cubicBezTo>
                      <a:pt x="2613" y="87097"/>
                      <a:pt x="570" y="80163"/>
                      <a:pt x="950" y="73152"/>
                    </a:cubicBezTo>
                    <a:cubicBezTo>
                      <a:pt x="1777" y="65884"/>
                      <a:pt x="4685" y="58998"/>
                      <a:pt x="9314" y="53340"/>
                    </a:cubicBezTo>
                    <a:cubicBezTo>
                      <a:pt x="15159" y="45958"/>
                      <a:pt x="22115" y="39529"/>
                      <a:pt x="29937" y="34290"/>
                    </a:cubicBezTo>
                    <a:lnTo>
                      <a:pt x="0" y="16954"/>
                    </a:lnTo>
                    <a:lnTo>
                      <a:pt x="17582" y="6763"/>
                    </a:lnTo>
                    <a:lnTo>
                      <a:pt x="47234" y="23908"/>
                    </a:lnTo>
                    <a:cubicBezTo>
                      <a:pt x="61147" y="16993"/>
                      <a:pt x="75774" y="11621"/>
                      <a:pt x="90856" y="7906"/>
                    </a:cubicBezTo>
                    <a:cubicBezTo>
                      <a:pt x="105188" y="4239"/>
                      <a:pt x="119767" y="1591"/>
                      <a:pt x="134479" y="0"/>
                    </a:cubicBezTo>
                    <a:close/>
                    <a:moveTo>
                      <a:pt x="63295" y="83153"/>
                    </a:moveTo>
                    <a:cubicBezTo>
                      <a:pt x="69967" y="87001"/>
                      <a:pt x="77684" y="88640"/>
                      <a:pt x="85344" y="87821"/>
                    </a:cubicBezTo>
                    <a:cubicBezTo>
                      <a:pt x="95637" y="86696"/>
                      <a:pt x="105777" y="84430"/>
                      <a:pt x="115566" y="81058"/>
                    </a:cubicBezTo>
                    <a:lnTo>
                      <a:pt x="68047" y="53530"/>
                    </a:lnTo>
                    <a:cubicBezTo>
                      <a:pt x="50560" y="64961"/>
                      <a:pt x="48973" y="74838"/>
                      <a:pt x="63295" y="83153"/>
                    </a:cubicBezTo>
                    <a:close/>
                    <a:moveTo>
                      <a:pt x="230182" y="97060"/>
                    </a:moveTo>
                    <a:cubicBezTo>
                      <a:pt x="222902" y="93098"/>
                      <a:pt x="214529" y="91592"/>
                      <a:pt x="206327" y="92773"/>
                    </a:cubicBezTo>
                    <a:cubicBezTo>
                      <a:pt x="195075" y="94231"/>
                      <a:pt x="183974" y="96688"/>
                      <a:pt x="173159" y="100108"/>
                    </a:cubicBezTo>
                    <a:lnTo>
                      <a:pt x="220678" y="127445"/>
                    </a:lnTo>
                    <a:cubicBezTo>
                      <a:pt x="240636" y="115157"/>
                      <a:pt x="243867" y="104966"/>
                      <a:pt x="230182" y="9706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71" name="Google Shape;1471;p27"/>
            <p:cNvGrpSpPr/>
            <p:nvPr/>
          </p:nvGrpSpPr>
          <p:grpSpPr>
            <a:xfrm>
              <a:off x="3818123" y="3752055"/>
              <a:ext cx="883852" cy="621125"/>
              <a:chOff x="5627748" y="4494180"/>
              <a:chExt cx="883852" cy="621125"/>
            </a:xfrm>
          </p:grpSpPr>
          <p:sp>
            <p:nvSpPr>
              <p:cNvPr id="1472" name="Google Shape;1472;p27"/>
              <p:cNvSpPr/>
              <p:nvPr/>
            </p:nvSpPr>
            <p:spPr>
              <a:xfrm>
                <a:off x="5627748" y="460381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3" name="Google Shape;1473;p27"/>
              <p:cNvSpPr/>
              <p:nvPr/>
            </p:nvSpPr>
            <p:spPr>
              <a:xfrm>
                <a:off x="5627938" y="4746878"/>
                <a:ext cx="87244" cy="116586"/>
              </a:xfrm>
              <a:custGeom>
                <a:avLst/>
                <a:gdLst/>
                <a:ahLst/>
                <a:cxnLst/>
                <a:rect l="l" t="t" r="r" b="b"/>
                <a:pathLst>
                  <a:path w="87244" h="116586" extrusionOk="0">
                    <a:moveTo>
                      <a:pt x="0" y="116586"/>
                    </a:moveTo>
                    <a:lnTo>
                      <a:pt x="0" y="0"/>
                    </a:lnTo>
                    <a:lnTo>
                      <a:pt x="87245"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4" name="Google Shape;1474;p27"/>
              <p:cNvSpPr/>
              <p:nvPr/>
            </p:nvSpPr>
            <p:spPr>
              <a:xfrm>
                <a:off x="6445074" y="4749926"/>
                <a:ext cx="66526" cy="157162"/>
              </a:xfrm>
              <a:custGeom>
                <a:avLst/>
                <a:gdLst/>
                <a:ahLst/>
                <a:cxnLst/>
                <a:rect l="l" t="t"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5" name="Google Shape;1475;p27"/>
              <p:cNvSpPr/>
              <p:nvPr/>
            </p:nvSpPr>
            <p:spPr>
              <a:xfrm>
                <a:off x="5627748" y="449418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6" name="Google Shape;1476;p27"/>
              <p:cNvSpPr/>
              <p:nvPr/>
            </p:nvSpPr>
            <p:spPr>
              <a:xfrm>
                <a:off x="5753825" y="4563879"/>
                <a:ext cx="632535" cy="366022"/>
              </a:xfrm>
              <a:custGeom>
                <a:avLst/>
                <a:gdLst/>
                <a:ahLst/>
                <a:cxnLst/>
                <a:rect l="l" t="t" r="r" b="b"/>
                <a:pathLst>
                  <a:path w="632535" h="366022" extrusionOk="0">
                    <a:moveTo>
                      <a:pt x="632040" y="194048"/>
                    </a:moveTo>
                    <a:cubicBezTo>
                      <a:pt x="627573" y="237101"/>
                      <a:pt x="596971" y="279773"/>
                      <a:pt x="539948" y="312444"/>
                    </a:cubicBezTo>
                    <a:cubicBezTo>
                      <a:pt x="416399" y="383882"/>
                      <a:pt x="216059" y="383882"/>
                      <a:pt x="92510" y="312444"/>
                    </a:cubicBezTo>
                    <a:cubicBezTo>
                      <a:pt x="35487" y="279487"/>
                      <a:pt x="4980" y="237101"/>
                      <a:pt x="608" y="194048"/>
                    </a:cubicBezTo>
                    <a:cubicBezTo>
                      <a:pt x="-4809" y="143566"/>
                      <a:pt x="25983" y="92131"/>
                      <a:pt x="92510" y="53650"/>
                    </a:cubicBezTo>
                    <a:cubicBezTo>
                      <a:pt x="216059" y="-17883"/>
                      <a:pt x="416399" y="-17883"/>
                      <a:pt x="539948" y="53650"/>
                    </a:cubicBezTo>
                    <a:cubicBezTo>
                      <a:pt x="606189" y="92131"/>
                      <a:pt x="636887" y="143566"/>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7" name="Google Shape;1477;p27"/>
              <p:cNvSpPr/>
              <p:nvPr/>
            </p:nvSpPr>
            <p:spPr>
              <a:xfrm>
                <a:off x="5754433" y="4585787"/>
                <a:ext cx="631431" cy="344114"/>
              </a:xfrm>
              <a:custGeom>
                <a:avLst/>
                <a:gdLst/>
                <a:ahLst/>
                <a:cxnLst/>
                <a:rect l="l" t="t" r="r" b="b"/>
                <a:pathLst>
                  <a:path w="631431" h="344114" extrusionOk="0">
                    <a:moveTo>
                      <a:pt x="631432" y="172140"/>
                    </a:moveTo>
                    <a:cubicBezTo>
                      <a:pt x="626965" y="215194"/>
                      <a:pt x="596363" y="257865"/>
                      <a:pt x="539340" y="290536"/>
                    </a:cubicBezTo>
                    <a:cubicBezTo>
                      <a:pt x="415791" y="361974"/>
                      <a:pt x="215451" y="361974"/>
                      <a:pt x="91902" y="290536"/>
                    </a:cubicBezTo>
                    <a:cubicBezTo>
                      <a:pt x="34879" y="257580"/>
                      <a:pt x="4372" y="215194"/>
                      <a:pt x="0" y="172140"/>
                    </a:cubicBezTo>
                    <a:cubicBezTo>
                      <a:pt x="4372" y="128992"/>
                      <a:pt x="34974" y="86415"/>
                      <a:pt x="91902" y="53649"/>
                    </a:cubicBezTo>
                    <a:cubicBezTo>
                      <a:pt x="215451" y="-17883"/>
                      <a:pt x="415791" y="-17883"/>
                      <a:pt x="539340" y="53649"/>
                    </a:cubicBezTo>
                    <a:cubicBezTo>
                      <a:pt x="595983" y="86606"/>
                      <a:pt x="626585" y="129088"/>
                      <a:pt x="631432"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8" name="Google Shape;1478;p27"/>
              <p:cNvSpPr/>
              <p:nvPr/>
            </p:nvSpPr>
            <p:spPr>
              <a:xfrm>
                <a:off x="5915333" y="4668297"/>
                <a:ext cx="294899" cy="185261"/>
              </a:xfrm>
              <a:custGeom>
                <a:avLst/>
                <a:gdLst/>
                <a:ahLst/>
                <a:cxnLst/>
                <a:rect l="l" t="t" r="r" b="b"/>
                <a:pathLst>
                  <a:path w="294899" h="185261" extrusionOk="0">
                    <a:moveTo>
                      <a:pt x="149685" y="29718"/>
                    </a:moveTo>
                    <a:cubicBezTo>
                      <a:pt x="145807" y="29718"/>
                      <a:pt x="141929" y="30004"/>
                      <a:pt x="138090" y="30575"/>
                    </a:cubicBezTo>
                    <a:cubicBezTo>
                      <a:pt x="132958" y="31337"/>
                      <a:pt x="127066" y="32385"/>
                      <a:pt x="120603" y="33719"/>
                    </a:cubicBezTo>
                    <a:cubicBezTo>
                      <a:pt x="114140" y="35052"/>
                      <a:pt x="107488" y="36862"/>
                      <a:pt x="100550" y="38958"/>
                    </a:cubicBezTo>
                    <a:cubicBezTo>
                      <a:pt x="93821" y="41015"/>
                      <a:pt x="87245" y="43567"/>
                      <a:pt x="80877" y="46577"/>
                    </a:cubicBezTo>
                    <a:lnTo>
                      <a:pt x="131722" y="76010"/>
                    </a:lnTo>
                    <a:lnTo>
                      <a:pt x="140751" y="72771"/>
                    </a:lnTo>
                    <a:cubicBezTo>
                      <a:pt x="153771" y="68485"/>
                      <a:pt x="165936" y="64866"/>
                      <a:pt x="177341" y="61817"/>
                    </a:cubicBezTo>
                    <a:cubicBezTo>
                      <a:pt x="188099" y="58931"/>
                      <a:pt x="199114" y="57122"/>
                      <a:pt x="210224" y="56388"/>
                    </a:cubicBezTo>
                    <a:cubicBezTo>
                      <a:pt x="220374" y="55693"/>
                      <a:pt x="230571" y="56369"/>
                      <a:pt x="240541" y="58388"/>
                    </a:cubicBezTo>
                    <a:cubicBezTo>
                      <a:pt x="250586" y="60636"/>
                      <a:pt x="260204" y="64465"/>
                      <a:pt x="269052" y="69723"/>
                    </a:cubicBezTo>
                    <a:cubicBezTo>
                      <a:pt x="277853" y="74086"/>
                      <a:pt x="285380" y="80639"/>
                      <a:pt x="290911" y="88773"/>
                    </a:cubicBezTo>
                    <a:cubicBezTo>
                      <a:pt x="294665" y="94679"/>
                      <a:pt x="295834" y="101880"/>
                      <a:pt x="294142" y="108680"/>
                    </a:cubicBezTo>
                    <a:cubicBezTo>
                      <a:pt x="292032" y="116177"/>
                      <a:pt x="287927" y="122958"/>
                      <a:pt x="282262" y="128302"/>
                    </a:cubicBezTo>
                    <a:cubicBezTo>
                      <a:pt x="275287" y="135331"/>
                      <a:pt x="267503" y="141504"/>
                      <a:pt x="259073" y="146685"/>
                    </a:cubicBezTo>
                    <a:lnTo>
                      <a:pt x="291386" y="165735"/>
                    </a:lnTo>
                    <a:lnTo>
                      <a:pt x="273804" y="175927"/>
                    </a:lnTo>
                    <a:lnTo>
                      <a:pt x="241206" y="156877"/>
                    </a:lnTo>
                    <a:cubicBezTo>
                      <a:pt x="225696" y="164592"/>
                      <a:pt x="209454" y="170745"/>
                      <a:pt x="192737" y="175260"/>
                    </a:cubicBezTo>
                    <a:cubicBezTo>
                      <a:pt x="175212" y="180099"/>
                      <a:pt x="157316" y="183442"/>
                      <a:pt x="139230" y="185261"/>
                    </a:cubicBezTo>
                    <a:lnTo>
                      <a:pt x="122219" y="154686"/>
                    </a:lnTo>
                    <a:cubicBezTo>
                      <a:pt x="125355" y="154686"/>
                      <a:pt x="130107" y="154686"/>
                      <a:pt x="136474" y="153638"/>
                    </a:cubicBezTo>
                    <a:cubicBezTo>
                      <a:pt x="142842" y="152591"/>
                      <a:pt x="149875" y="151638"/>
                      <a:pt x="157763" y="149924"/>
                    </a:cubicBezTo>
                    <a:cubicBezTo>
                      <a:pt x="165651" y="148209"/>
                      <a:pt x="173824" y="146114"/>
                      <a:pt x="182568" y="143542"/>
                    </a:cubicBezTo>
                    <a:cubicBezTo>
                      <a:pt x="191074" y="141037"/>
                      <a:pt x="199370" y="137846"/>
                      <a:pt x="207373" y="134017"/>
                    </a:cubicBezTo>
                    <a:lnTo>
                      <a:pt x="156907" y="104966"/>
                    </a:lnTo>
                    <a:lnTo>
                      <a:pt x="150255" y="107252"/>
                    </a:lnTo>
                    <a:lnTo>
                      <a:pt x="143317" y="109442"/>
                    </a:lnTo>
                    <a:cubicBezTo>
                      <a:pt x="130677" y="113633"/>
                      <a:pt x="118987" y="116872"/>
                      <a:pt x="108438" y="118967"/>
                    </a:cubicBezTo>
                    <a:cubicBezTo>
                      <a:pt x="98640" y="121244"/>
                      <a:pt x="88651" y="122577"/>
                      <a:pt x="78596" y="122968"/>
                    </a:cubicBezTo>
                    <a:cubicBezTo>
                      <a:pt x="69748" y="123282"/>
                      <a:pt x="60900" y="122454"/>
                      <a:pt x="52271" y="120491"/>
                    </a:cubicBezTo>
                    <a:cubicBezTo>
                      <a:pt x="43746" y="118510"/>
                      <a:pt x="35554" y="115300"/>
                      <a:pt x="27941" y="110966"/>
                    </a:cubicBezTo>
                    <a:cubicBezTo>
                      <a:pt x="19635" y="106528"/>
                      <a:pt x="12402" y="100317"/>
                      <a:pt x="6748" y="92774"/>
                    </a:cubicBezTo>
                    <a:cubicBezTo>
                      <a:pt x="2689" y="87068"/>
                      <a:pt x="684" y="80153"/>
                      <a:pt x="1045" y="73152"/>
                    </a:cubicBezTo>
                    <a:cubicBezTo>
                      <a:pt x="1815" y="65865"/>
                      <a:pt x="4723" y="58969"/>
                      <a:pt x="9409" y="53340"/>
                    </a:cubicBezTo>
                    <a:cubicBezTo>
                      <a:pt x="15244" y="45977"/>
                      <a:pt x="22163" y="39557"/>
                      <a:pt x="29937" y="34290"/>
                    </a:cubicBezTo>
                    <a:lnTo>
                      <a:pt x="0" y="16955"/>
                    </a:lnTo>
                    <a:lnTo>
                      <a:pt x="17677" y="6763"/>
                    </a:lnTo>
                    <a:lnTo>
                      <a:pt x="47329" y="24003"/>
                    </a:lnTo>
                    <a:cubicBezTo>
                      <a:pt x="61242" y="17050"/>
                      <a:pt x="75869" y="11659"/>
                      <a:pt x="90951" y="7906"/>
                    </a:cubicBezTo>
                    <a:cubicBezTo>
                      <a:pt x="105283" y="4220"/>
                      <a:pt x="119862" y="1581"/>
                      <a:pt x="134574" y="0"/>
                    </a:cubicBezTo>
                    <a:close/>
                    <a:moveTo>
                      <a:pt x="63390" y="83058"/>
                    </a:moveTo>
                    <a:cubicBezTo>
                      <a:pt x="70071" y="86897"/>
                      <a:pt x="77779" y="88563"/>
                      <a:pt x="85439" y="87821"/>
                    </a:cubicBezTo>
                    <a:cubicBezTo>
                      <a:pt x="95722" y="86639"/>
                      <a:pt x="105853" y="84372"/>
                      <a:pt x="115661" y="81058"/>
                    </a:cubicBezTo>
                    <a:lnTo>
                      <a:pt x="68142" y="53435"/>
                    </a:lnTo>
                    <a:cubicBezTo>
                      <a:pt x="50655" y="64961"/>
                      <a:pt x="49039" y="75152"/>
                      <a:pt x="63390" y="83058"/>
                    </a:cubicBezTo>
                    <a:close/>
                    <a:moveTo>
                      <a:pt x="230182" y="96965"/>
                    </a:moveTo>
                    <a:cubicBezTo>
                      <a:pt x="222930" y="93021"/>
                      <a:pt x="214586" y="91545"/>
                      <a:pt x="206422" y="92774"/>
                    </a:cubicBezTo>
                    <a:cubicBezTo>
                      <a:pt x="195170" y="94193"/>
                      <a:pt x="184069" y="96622"/>
                      <a:pt x="173254" y="100013"/>
                    </a:cubicBezTo>
                    <a:lnTo>
                      <a:pt x="220773" y="127445"/>
                    </a:lnTo>
                    <a:cubicBezTo>
                      <a:pt x="240636" y="115062"/>
                      <a:pt x="243867" y="104966"/>
                      <a:pt x="230182" y="9696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27"/>
              <p:cNvSpPr/>
              <p:nvPr/>
            </p:nvSpPr>
            <p:spPr>
              <a:xfrm>
                <a:off x="6037741" y="4805743"/>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27"/>
              <p:cNvSpPr/>
              <p:nvPr/>
            </p:nvSpPr>
            <p:spPr>
              <a:xfrm>
                <a:off x="6164902" y="4816601"/>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27"/>
              <p:cNvSpPr/>
              <p:nvPr/>
            </p:nvSpPr>
            <p:spPr>
              <a:xfrm>
                <a:off x="6178968" y="4753356"/>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2" name="Google Shape;1482;p27"/>
              <p:cNvSpPr/>
              <p:nvPr/>
            </p:nvSpPr>
            <p:spPr>
              <a:xfrm>
                <a:off x="6080128" y="4759737"/>
                <a:ext cx="47423" cy="33147"/>
              </a:xfrm>
              <a:custGeom>
                <a:avLst/>
                <a:gdLst/>
                <a:ahLst/>
                <a:cxnLst/>
                <a:rect l="l" t="t" r="r" b="b"/>
                <a:pathLst>
                  <a:path w="47423" h="33147" extrusionOk="0">
                    <a:moveTo>
                      <a:pt x="0" y="10096"/>
                    </a:moveTo>
                    <a:lnTo>
                      <a:pt x="10454" y="0"/>
                    </a:lnTo>
                    <a:lnTo>
                      <a:pt x="47424" y="25622"/>
                    </a:lnTo>
                    <a:lnTo>
                      <a:pt x="45143" y="33147"/>
                    </a:lnTo>
                    <a:cubicBezTo>
                      <a:pt x="45143" y="33147"/>
                      <a:pt x="17582" y="21527"/>
                      <a:pt x="16632" y="20860"/>
                    </a:cubicBezTo>
                    <a:cubicBezTo>
                      <a:pt x="15681" y="2019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3" name="Google Shape;1483;p27"/>
              <p:cNvSpPr/>
              <p:nvPr/>
            </p:nvSpPr>
            <p:spPr>
              <a:xfrm>
                <a:off x="5983570" y="4704588"/>
                <a:ext cx="59018" cy="38957"/>
              </a:xfrm>
              <a:custGeom>
                <a:avLst/>
                <a:gdLst/>
                <a:ahLst/>
                <a:cxnLst/>
                <a:rect l="l" t="t" r="r" b="b"/>
                <a:pathLst>
                  <a:path w="59018" h="38957" extrusionOk="0">
                    <a:moveTo>
                      <a:pt x="0" y="11144"/>
                    </a:moveTo>
                    <a:lnTo>
                      <a:pt x="48945" y="38957"/>
                    </a:lnTo>
                    <a:lnTo>
                      <a:pt x="59019" y="31718"/>
                    </a:lnTo>
                    <a:cubicBezTo>
                      <a:pt x="59019" y="31718"/>
                      <a:pt x="52841" y="24574"/>
                      <a:pt x="52366" y="23908"/>
                    </a:cubicBezTo>
                    <a:cubicBezTo>
                      <a:pt x="47966" y="18878"/>
                      <a:pt x="42796" y="14573"/>
                      <a:pt x="37065" y="11144"/>
                    </a:cubicBezTo>
                    <a:cubicBezTo>
                      <a:pt x="33453" y="10477"/>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27"/>
              <p:cNvSpPr/>
              <p:nvPr/>
            </p:nvSpPr>
            <p:spPr>
              <a:xfrm>
                <a:off x="6037741" y="4673441"/>
                <a:ext cx="27275" cy="24574"/>
              </a:xfrm>
              <a:custGeom>
                <a:avLst/>
                <a:gdLst/>
                <a:ahLst/>
                <a:cxnLst/>
                <a:rect l="l" t="t" r="r" b="b"/>
                <a:pathLst>
                  <a:path w="27275" h="24574" extrusionOk="0">
                    <a:moveTo>
                      <a:pt x="27276" y="24575"/>
                    </a:moveTo>
                    <a:lnTo>
                      <a:pt x="27276" y="7334"/>
                    </a:lnTo>
                    <a:lnTo>
                      <a:pt x="4847" y="0"/>
                    </a:lnTo>
                    <a:lnTo>
                      <a:pt x="0" y="13526"/>
                    </a:lnTo>
                    <a:lnTo>
                      <a:pt x="1141" y="19717"/>
                    </a:lnTo>
                    <a:lnTo>
                      <a:pt x="27276"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27"/>
              <p:cNvSpPr/>
              <p:nvPr/>
            </p:nvSpPr>
            <p:spPr>
              <a:xfrm>
                <a:off x="5915523" y="4668392"/>
                <a:ext cx="26135" cy="19526"/>
              </a:xfrm>
              <a:custGeom>
                <a:avLst/>
                <a:gdLst/>
                <a:ahLst/>
                <a:cxnLst/>
                <a:rect l="l" t="t" r="r" b="b"/>
                <a:pathLst>
                  <a:path w="26135" h="19526" extrusionOk="0">
                    <a:moveTo>
                      <a:pt x="0" y="17145"/>
                    </a:moveTo>
                    <a:lnTo>
                      <a:pt x="0" y="0"/>
                    </a:lnTo>
                    <a:lnTo>
                      <a:pt x="26135" y="2858"/>
                    </a:lnTo>
                    <a:lnTo>
                      <a:pt x="17677" y="19526"/>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27"/>
              <p:cNvSpPr/>
              <p:nvPr/>
            </p:nvSpPr>
            <p:spPr>
              <a:xfrm>
                <a:off x="5916473" y="4725638"/>
                <a:ext cx="29936" cy="30289"/>
              </a:xfrm>
              <a:custGeom>
                <a:avLst/>
                <a:gdLst/>
                <a:ahLst/>
                <a:cxnLst/>
                <a:rect l="l" t="t" r="r" b="b"/>
                <a:pathLst>
                  <a:path w="29936" h="30289" extrusionOk="0">
                    <a:moveTo>
                      <a:pt x="0" y="17812"/>
                    </a:moveTo>
                    <a:lnTo>
                      <a:pt x="0" y="0"/>
                    </a:lnTo>
                    <a:lnTo>
                      <a:pt x="29937" y="0"/>
                    </a:lnTo>
                    <a:lnTo>
                      <a:pt x="22619" y="16002"/>
                    </a:lnTo>
                    <a:lnTo>
                      <a:pt x="969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7" name="Google Shape;1487;p27"/>
              <p:cNvSpPr/>
              <p:nvPr/>
            </p:nvSpPr>
            <p:spPr>
              <a:xfrm>
                <a:off x="5915428" y="4651533"/>
                <a:ext cx="294626" cy="184784"/>
              </a:xfrm>
              <a:custGeom>
                <a:avLst/>
                <a:gdLst/>
                <a:ahLst/>
                <a:cxnLst/>
                <a:rect l="l" t="t" r="r" b="b"/>
                <a:pathLst>
                  <a:path w="294626" h="184784" extrusionOk="0">
                    <a:moveTo>
                      <a:pt x="149590" y="29242"/>
                    </a:moveTo>
                    <a:cubicBezTo>
                      <a:pt x="145702" y="29232"/>
                      <a:pt x="141825" y="29546"/>
                      <a:pt x="137995" y="30194"/>
                    </a:cubicBezTo>
                    <a:cubicBezTo>
                      <a:pt x="132863" y="30956"/>
                      <a:pt x="126971" y="32004"/>
                      <a:pt x="120508" y="33338"/>
                    </a:cubicBezTo>
                    <a:cubicBezTo>
                      <a:pt x="114045" y="34671"/>
                      <a:pt x="107393" y="36481"/>
                      <a:pt x="100455" y="38576"/>
                    </a:cubicBezTo>
                    <a:cubicBezTo>
                      <a:pt x="93660" y="40595"/>
                      <a:pt x="87017" y="43110"/>
                      <a:pt x="80592" y="46101"/>
                    </a:cubicBezTo>
                    <a:lnTo>
                      <a:pt x="131437" y="75533"/>
                    </a:lnTo>
                    <a:lnTo>
                      <a:pt x="140466" y="72295"/>
                    </a:lnTo>
                    <a:cubicBezTo>
                      <a:pt x="153486" y="68008"/>
                      <a:pt x="165651" y="64294"/>
                      <a:pt x="177056" y="61341"/>
                    </a:cubicBezTo>
                    <a:cubicBezTo>
                      <a:pt x="187804" y="58417"/>
                      <a:pt x="198819" y="56597"/>
                      <a:pt x="209939" y="55912"/>
                    </a:cubicBezTo>
                    <a:cubicBezTo>
                      <a:pt x="220089" y="55216"/>
                      <a:pt x="230286" y="55893"/>
                      <a:pt x="240256" y="57912"/>
                    </a:cubicBezTo>
                    <a:cubicBezTo>
                      <a:pt x="250311" y="60122"/>
                      <a:pt x="259938" y="63951"/>
                      <a:pt x="268767" y="69247"/>
                    </a:cubicBezTo>
                    <a:cubicBezTo>
                      <a:pt x="277568" y="73609"/>
                      <a:pt x="285095" y="80162"/>
                      <a:pt x="290626" y="88297"/>
                    </a:cubicBezTo>
                    <a:cubicBezTo>
                      <a:pt x="294399" y="94202"/>
                      <a:pt x="295568" y="101403"/>
                      <a:pt x="293857" y="108204"/>
                    </a:cubicBezTo>
                    <a:cubicBezTo>
                      <a:pt x="291719" y="115691"/>
                      <a:pt x="287613" y="122472"/>
                      <a:pt x="281977" y="127825"/>
                    </a:cubicBezTo>
                    <a:cubicBezTo>
                      <a:pt x="275002" y="134855"/>
                      <a:pt x="267218" y="141027"/>
                      <a:pt x="258788" y="146209"/>
                    </a:cubicBezTo>
                    <a:lnTo>
                      <a:pt x="291101" y="165259"/>
                    </a:lnTo>
                    <a:lnTo>
                      <a:pt x="273519" y="175450"/>
                    </a:lnTo>
                    <a:lnTo>
                      <a:pt x="240921" y="156400"/>
                    </a:lnTo>
                    <a:cubicBezTo>
                      <a:pt x="225392" y="164068"/>
                      <a:pt x="209159" y="170231"/>
                      <a:pt x="192452" y="174784"/>
                    </a:cubicBezTo>
                    <a:cubicBezTo>
                      <a:pt x="174927" y="179622"/>
                      <a:pt x="157031" y="182966"/>
                      <a:pt x="138945" y="184785"/>
                    </a:cubicBezTo>
                    <a:lnTo>
                      <a:pt x="121934" y="154210"/>
                    </a:lnTo>
                    <a:cubicBezTo>
                      <a:pt x="126704" y="154086"/>
                      <a:pt x="131466" y="153705"/>
                      <a:pt x="136189" y="153067"/>
                    </a:cubicBezTo>
                    <a:cubicBezTo>
                      <a:pt x="143346" y="152248"/>
                      <a:pt x="150454" y="151038"/>
                      <a:pt x="157478" y="149447"/>
                    </a:cubicBezTo>
                    <a:cubicBezTo>
                      <a:pt x="165271" y="147733"/>
                      <a:pt x="173539" y="145637"/>
                      <a:pt x="182283" y="143065"/>
                    </a:cubicBezTo>
                    <a:cubicBezTo>
                      <a:pt x="190779" y="140513"/>
                      <a:pt x="199066" y="137331"/>
                      <a:pt x="207087" y="133540"/>
                    </a:cubicBezTo>
                    <a:lnTo>
                      <a:pt x="156812" y="104584"/>
                    </a:lnTo>
                    <a:lnTo>
                      <a:pt x="150160" y="106871"/>
                    </a:lnTo>
                    <a:lnTo>
                      <a:pt x="143222" y="108966"/>
                    </a:lnTo>
                    <a:cubicBezTo>
                      <a:pt x="130582" y="113157"/>
                      <a:pt x="118892" y="116491"/>
                      <a:pt x="108343" y="118491"/>
                    </a:cubicBezTo>
                    <a:cubicBezTo>
                      <a:pt x="98545" y="120767"/>
                      <a:pt x="88556" y="122101"/>
                      <a:pt x="78501" y="122491"/>
                    </a:cubicBezTo>
                    <a:cubicBezTo>
                      <a:pt x="69710" y="122949"/>
                      <a:pt x="60891" y="122282"/>
                      <a:pt x="52271" y="120491"/>
                    </a:cubicBezTo>
                    <a:cubicBezTo>
                      <a:pt x="43736" y="118548"/>
                      <a:pt x="35535" y="115338"/>
                      <a:pt x="27941" y="110966"/>
                    </a:cubicBezTo>
                    <a:cubicBezTo>
                      <a:pt x="19597" y="106585"/>
                      <a:pt x="12355" y="100365"/>
                      <a:pt x="6748" y="92773"/>
                    </a:cubicBezTo>
                    <a:cubicBezTo>
                      <a:pt x="2671" y="87078"/>
                      <a:pt x="656" y="80153"/>
                      <a:pt x="1045" y="73152"/>
                    </a:cubicBezTo>
                    <a:cubicBezTo>
                      <a:pt x="1825" y="65865"/>
                      <a:pt x="4733" y="58979"/>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295" y="82391"/>
                    </a:moveTo>
                    <a:cubicBezTo>
                      <a:pt x="69976" y="86230"/>
                      <a:pt x="77684" y="87897"/>
                      <a:pt x="85344" y="87154"/>
                    </a:cubicBezTo>
                    <a:cubicBezTo>
                      <a:pt x="95637" y="85973"/>
                      <a:pt x="105768" y="83677"/>
                      <a:pt x="115566" y="80296"/>
                    </a:cubicBezTo>
                    <a:lnTo>
                      <a:pt x="68047" y="52769"/>
                    </a:lnTo>
                    <a:cubicBezTo>
                      <a:pt x="50560" y="64484"/>
                      <a:pt x="48944" y="74390"/>
                      <a:pt x="63295" y="82391"/>
                    </a:cubicBezTo>
                    <a:close/>
                    <a:moveTo>
                      <a:pt x="230087" y="96298"/>
                    </a:moveTo>
                    <a:cubicBezTo>
                      <a:pt x="222826" y="92364"/>
                      <a:pt x="214501" y="90859"/>
                      <a:pt x="206327" y="92012"/>
                    </a:cubicBezTo>
                    <a:cubicBezTo>
                      <a:pt x="195084" y="93516"/>
                      <a:pt x="183993" y="95974"/>
                      <a:pt x="173159" y="99346"/>
                    </a:cubicBezTo>
                    <a:lnTo>
                      <a:pt x="220678" y="126682"/>
                    </a:lnTo>
                    <a:cubicBezTo>
                      <a:pt x="240541" y="114681"/>
                      <a:pt x="243772" y="104489"/>
                      <a:pt x="230087" y="96583"/>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8" name="Google Shape;1488;p27"/>
            <p:cNvGrpSpPr/>
            <p:nvPr/>
          </p:nvGrpSpPr>
          <p:grpSpPr>
            <a:xfrm>
              <a:off x="2205711" y="4330032"/>
              <a:ext cx="883852" cy="621125"/>
              <a:chOff x="4015336" y="5072157"/>
              <a:chExt cx="883852" cy="621125"/>
            </a:xfrm>
          </p:grpSpPr>
          <p:sp>
            <p:nvSpPr>
              <p:cNvPr id="1489" name="Google Shape;1489;p27"/>
              <p:cNvSpPr/>
              <p:nvPr/>
            </p:nvSpPr>
            <p:spPr>
              <a:xfrm>
                <a:off x="4015336" y="518179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27"/>
              <p:cNvSpPr/>
              <p:nvPr/>
            </p:nvSpPr>
            <p:spPr>
              <a:xfrm>
                <a:off x="4015526" y="5324856"/>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27"/>
              <p:cNvSpPr/>
              <p:nvPr/>
            </p:nvSpPr>
            <p:spPr>
              <a:xfrm>
                <a:off x="4832661" y="5327903"/>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27"/>
              <p:cNvSpPr/>
              <p:nvPr/>
            </p:nvSpPr>
            <p:spPr>
              <a:xfrm>
                <a:off x="4015336" y="507215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27"/>
              <p:cNvSpPr/>
              <p:nvPr/>
            </p:nvSpPr>
            <p:spPr>
              <a:xfrm>
                <a:off x="4141033" y="5141785"/>
                <a:ext cx="632610" cy="366093"/>
              </a:xfrm>
              <a:custGeom>
                <a:avLst/>
                <a:gdLst/>
                <a:ahLst/>
                <a:cxnLst/>
                <a:rect l="l" t="t" r="r" b="b"/>
                <a:pathLst>
                  <a:path w="632610" h="366093" extrusionOk="0">
                    <a:moveTo>
                      <a:pt x="632040" y="194024"/>
                    </a:moveTo>
                    <a:cubicBezTo>
                      <a:pt x="627573" y="237173"/>
                      <a:pt x="596971" y="279749"/>
                      <a:pt x="539948" y="312515"/>
                    </a:cubicBezTo>
                    <a:cubicBezTo>
                      <a:pt x="416399" y="383953"/>
                      <a:pt x="216059" y="383953"/>
                      <a:pt x="92510" y="312515"/>
                    </a:cubicBezTo>
                    <a:cubicBezTo>
                      <a:pt x="35487" y="279559"/>
                      <a:pt x="4980" y="237173"/>
                      <a:pt x="608" y="194024"/>
                    </a:cubicBezTo>
                    <a:cubicBezTo>
                      <a:pt x="-4809" y="143637"/>
                      <a:pt x="25983" y="92107"/>
                      <a:pt x="92510" y="53721"/>
                    </a:cubicBezTo>
                    <a:cubicBezTo>
                      <a:pt x="216059" y="-17907"/>
                      <a:pt x="416399" y="-17907"/>
                      <a:pt x="539948" y="53721"/>
                    </a:cubicBezTo>
                    <a:cubicBezTo>
                      <a:pt x="606569" y="92107"/>
                      <a:pt x="637267" y="143637"/>
                      <a:pt x="632040"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4" name="Google Shape;1494;p27"/>
              <p:cNvSpPr/>
              <p:nvPr/>
            </p:nvSpPr>
            <p:spPr>
              <a:xfrm>
                <a:off x="4141641" y="5163692"/>
                <a:ext cx="631431" cy="344185"/>
              </a:xfrm>
              <a:custGeom>
                <a:avLst/>
                <a:gdLst/>
                <a:ahLst/>
                <a:cxnLst/>
                <a:rect l="l" t="t" r="r" b="b"/>
                <a:pathLst>
                  <a:path w="631431" h="344185" extrusionOk="0">
                    <a:moveTo>
                      <a:pt x="631432" y="172117"/>
                    </a:moveTo>
                    <a:cubicBezTo>
                      <a:pt x="626965" y="215265"/>
                      <a:pt x="596363" y="257842"/>
                      <a:pt x="539340" y="290608"/>
                    </a:cubicBezTo>
                    <a:cubicBezTo>
                      <a:pt x="415791" y="362045"/>
                      <a:pt x="215451" y="362045"/>
                      <a:pt x="91902" y="290608"/>
                    </a:cubicBezTo>
                    <a:cubicBezTo>
                      <a:pt x="34879" y="257651"/>
                      <a:pt x="4372" y="215265"/>
                      <a:pt x="0" y="172117"/>
                    </a:cubicBezTo>
                    <a:cubicBezTo>
                      <a:pt x="4372" y="129064"/>
                      <a:pt x="34974" y="86392"/>
                      <a:pt x="91902" y="53721"/>
                    </a:cubicBezTo>
                    <a:cubicBezTo>
                      <a:pt x="215451" y="-17907"/>
                      <a:pt x="415791" y="-17907"/>
                      <a:pt x="539340" y="53721"/>
                    </a:cubicBezTo>
                    <a:cubicBezTo>
                      <a:pt x="596363" y="86678"/>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5" name="Google Shape;1495;p27"/>
              <p:cNvSpPr/>
              <p:nvPr/>
            </p:nvSpPr>
            <p:spPr>
              <a:xfrm>
                <a:off x="4303110" y="5245703"/>
                <a:ext cx="294907" cy="185737"/>
              </a:xfrm>
              <a:custGeom>
                <a:avLst/>
                <a:gdLst/>
                <a:ahLst/>
                <a:cxnLst/>
                <a:rect l="l" t="t" r="r" b="b"/>
                <a:pathLst>
                  <a:path w="294907" h="185737" extrusionOk="0">
                    <a:moveTo>
                      <a:pt x="149495" y="30194"/>
                    </a:moveTo>
                    <a:cubicBezTo>
                      <a:pt x="145610" y="30184"/>
                      <a:pt x="141732" y="30509"/>
                      <a:pt x="137900" y="31147"/>
                    </a:cubicBezTo>
                    <a:cubicBezTo>
                      <a:pt x="132768" y="31909"/>
                      <a:pt x="126876" y="32956"/>
                      <a:pt x="120413" y="34290"/>
                    </a:cubicBezTo>
                    <a:cubicBezTo>
                      <a:pt x="113950" y="35623"/>
                      <a:pt x="107298" y="37433"/>
                      <a:pt x="100360" y="39529"/>
                    </a:cubicBezTo>
                    <a:cubicBezTo>
                      <a:pt x="93565" y="41548"/>
                      <a:pt x="86926" y="44062"/>
                      <a:pt x="80497" y="47054"/>
                    </a:cubicBezTo>
                    <a:lnTo>
                      <a:pt x="131342" y="76486"/>
                    </a:lnTo>
                    <a:lnTo>
                      <a:pt x="140846" y="73247"/>
                    </a:lnTo>
                    <a:cubicBezTo>
                      <a:pt x="153771" y="68961"/>
                      <a:pt x="165936" y="65246"/>
                      <a:pt x="177341" y="62293"/>
                    </a:cubicBezTo>
                    <a:cubicBezTo>
                      <a:pt x="188089" y="59369"/>
                      <a:pt x="199107" y="57550"/>
                      <a:pt x="210224" y="56864"/>
                    </a:cubicBezTo>
                    <a:cubicBezTo>
                      <a:pt x="220373" y="56169"/>
                      <a:pt x="230569" y="56845"/>
                      <a:pt x="240541" y="58864"/>
                    </a:cubicBezTo>
                    <a:cubicBezTo>
                      <a:pt x="250594" y="61074"/>
                      <a:pt x="260223" y="64894"/>
                      <a:pt x="269052" y="70199"/>
                    </a:cubicBezTo>
                    <a:cubicBezTo>
                      <a:pt x="277853" y="74600"/>
                      <a:pt x="285403" y="81153"/>
                      <a:pt x="291006" y="89249"/>
                    </a:cubicBezTo>
                    <a:cubicBezTo>
                      <a:pt x="294700" y="95183"/>
                      <a:pt x="295831" y="102365"/>
                      <a:pt x="294142" y="109156"/>
                    </a:cubicBezTo>
                    <a:cubicBezTo>
                      <a:pt x="292005" y="116643"/>
                      <a:pt x="287902" y="123425"/>
                      <a:pt x="282263" y="128778"/>
                    </a:cubicBezTo>
                    <a:cubicBezTo>
                      <a:pt x="275290" y="135807"/>
                      <a:pt x="267506" y="141979"/>
                      <a:pt x="259073" y="147161"/>
                    </a:cubicBezTo>
                    <a:lnTo>
                      <a:pt x="291386" y="166211"/>
                    </a:lnTo>
                    <a:lnTo>
                      <a:pt x="273804" y="176403"/>
                    </a:lnTo>
                    <a:lnTo>
                      <a:pt x="241206" y="157353"/>
                    </a:lnTo>
                    <a:cubicBezTo>
                      <a:pt x="225675" y="165020"/>
                      <a:pt x="209444" y="171183"/>
                      <a:pt x="192737" y="175736"/>
                    </a:cubicBezTo>
                    <a:cubicBezTo>
                      <a:pt x="175214" y="180575"/>
                      <a:pt x="157315" y="183918"/>
                      <a:pt x="139230" y="185738"/>
                    </a:cubicBezTo>
                    <a:lnTo>
                      <a:pt x="122219" y="154972"/>
                    </a:lnTo>
                    <a:cubicBezTo>
                      <a:pt x="126988" y="154848"/>
                      <a:pt x="131746" y="154467"/>
                      <a:pt x="136474" y="153829"/>
                    </a:cubicBezTo>
                    <a:cubicBezTo>
                      <a:pt x="143631" y="153010"/>
                      <a:pt x="150737" y="151800"/>
                      <a:pt x="157763" y="150209"/>
                    </a:cubicBezTo>
                    <a:cubicBezTo>
                      <a:pt x="165556" y="148495"/>
                      <a:pt x="173824" y="146399"/>
                      <a:pt x="182568" y="143827"/>
                    </a:cubicBezTo>
                    <a:cubicBezTo>
                      <a:pt x="191061" y="141275"/>
                      <a:pt x="199352" y="138093"/>
                      <a:pt x="207373" y="134302"/>
                    </a:cubicBezTo>
                    <a:lnTo>
                      <a:pt x="156908" y="105061"/>
                    </a:lnTo>
                    <a:lnTo>
                      <a:pt x="150255" y="107347"/>
                    </a:lnTo>
                    <a:lnTo>
                      <a:pt x="143317" y="109442"/>
                    </a:lnTo>
                    <a:cubicBezTo>
                      <a:pt x="130677" y="113633"/>
                      <a:pt x="118987" y="116967"/>
                      <a:pt x="108438" y="118967"/>
                    </a:cubicBezTo>
                    <a:cubicBezTo>
                      <a:pt x="98639" y="121244"/>
                      <a:pt x="88648" y="122577"/>
                      <a:pt x="78596" y="122968"/>
                    </a:cubicBezTo>
                    <a:cubicBezTo>
                      <a:pt x="69751" y="123282"/>
                      <a:pt x="60903" y="122453"/>
                      <a:pt x="52271" y="120491"/>
                    </a:cubicBezTo>
                    <a:cubicBezTo>
                      <a:pt x="43734" y="118548"/>
                      <a:pt x="35533" y="115338"/>
                      <a:pt x="27941" y="110966"/>
                    </a:cubicBezTo>
                    <a:cubicBezTo>
                      <a:pt x="19598" y="106585"/>
                      <a:pt x="12352" y="100365"/>
                      <a:pt x="6748" y="92773"/>
                    </a:cubicBezTo>
                    <a:cubicBezTo>
                      <a:pt x="2672" y="87078"/>
                      <a:pt x="660" y="80153"/>
                      <a:pt x="1045" y="73152"/>
                    </a:cubicBezTo>
                    <a:cubicBezTo>
                      <a:pt x="1828" y="65865"/>
                      <a:pt x="4737" y="58979"/>
                      <a:pt x="9409" y="53340"/>
                    </a:cubicBezTo>
                    <a:cubicBezTo>
                      <a:pt x="15242" y="45977"/>
                      <a:pt x="22166" y="39557"/>
                      <a:pt x="29937" y="34290"/>
                    </a:cubicBezTo>
                    <a:lnTo>
                      <a:pt x="0" y="16954"/>
                    </a:lnTo>
                    <a:lnTo>
                      <a:pt x="17677" y="6763"/>
                    </a:lnTo>
                    <a:lnTo>
                      <a:pt x="47329" y="23908"/>
                    </a:lnTo>
                    <a:cubicBezTo>
                      <a:pt x="61259" y="17031"/>
                      <a:pt x="75883" y="11668"/>
                      <a:pt x="90951" y="7906"/>
                    </a:cubicBezTo>
                    <a:cubicBezTo>
                      <a:pt x="105285" y="4229"/>
                      <a:pt x="119863" y="1591"/>
                      <a:pt x="134574" y="0"/>
                    </a:cubicBezTo>
                    <a:close/>
                    <a:moveTo>
                      <a:pt x="63200" y="83629"/>
                    </a:moveTo>
                    <a:cubicBezTo>
                      <a:pt x="69880" y="87468"/>
                      <a:pt x="77584" y="89135"/>
                      <a:pt x="85249" y="88392"/>
                    </a:cubicBezTo>
                    <a:cubicBezTo>
                      <a:pt x="95542" y="87211"/>
                      <a:pt x="105675" y="84915"/>
                      <a:pt x="115471" y="81534"/>
                    </a:cubicBezTo>
                    <a:lnTo>
                      <a:pt x="67952" y="54007"/>
                    </a:lnTo>
                    <a:cubicBezTo>
                      <a:pt x="50465" y="65437"/>
                      <a:pt x="48945" y="75343"/>
                      <a:pt x="63200" y="83629"/>
                    </a:cubicBezTo>
                    <a:close/>
                    <a:moveTo>
                      <a:pt x="229992" y="97822"/>
                    </a:moveTo>
                    <a:cubicBezTo>
                      <a:pt x="222731" y="93888"/>
                      <a:pt x="214405" y="92383"/>
                      <a:pt x="206232" y="93535"/>
                    </a:cubicBezTo>
                    <a:cubicBezTo>
                      <a:pt x="194990" y="95040"/>
                      <a:pt x="183894" y="97498"/>
                      <a:pt x="173064" y="100870"/>
                    </a:cubicBezTo>
                    <a:lnTo>
                      <a:pt x="220583" y="128206"/>
                    </a:lnTo>
                    <a:cubicBezTo>
                      <a:pt x="240446" y="115633"/>
                      <a:pt x="243677" y="105442"/>
                      <a:pt x="229992" y="9782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27"/>
              <p:cNvSpPr/>
              <p:nvPr/>
            </p:nvSpPr>
            <p:spPr>
              <a:xfrm>
                <a:off x="4425329" y="5383530"/>
                <a:ext cx="19007" cy="25431"/>
              </a:xfrm>
              <a:custGeom>
                <a:avLst/>
                <a:gdLst/>
                <a:ahLst/>
                <a:cxnLst/>
                <a:rect l="l" t="t" r="r" b="b"/>
                <a:pathLst>
                  <a:path w="19007" h="25431" extrusionOk="0">
                    <a:moveTo>
                      <a:pt x="0" y="17145"/>
                    </a:moveTo>
                    <a:cubicBezTo>
                      <a:pt x="0" y="15907"/>
                      <a:pt x="0" y="0"/>
                      <a:pt x="0" y="0"/>
                    </a:cubicBezTo>
                    <a:lnTo>
                      <a:pt x="19008" y="12478"/>
                    </a:lnTo>
                    <a:lnTo>
                      <a:pt x="10549"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27"/>
              <p:cNvSpPr/>
              <p:nvPr/>
            </p:nvSpPr>
            <p:spPr>
              <a:xfrm>
                <a:off x="4552490" y="5394578"/>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27"/>
              <p:cNvSpPr/>
              <p:nvPr/>
            </p:nvSpPr>
            <p:spPr>
              <a:xfrm>
                <a:off x="4566555" y="5331333"/>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9" name="Google Shape;1499;p27"/>
              <p:cNvSpPr/>
              <p:nvPr/>
            </p:nvSpPr>
            <p:spPr>
              <a:xfrm>
                <a:off x="4467716" y="5337714"/>
                <a:ext cx="47423" cy="33146"/>
              </a:xfrm>
              <a:custGeom>
                <a:avLst/>
                <a:gdLst/>
                <a:ahLst/>
                <a:cxnLst/>
                <a:rect l="l" t="t" r="r" b="b"/>
                <a:pathLst>
                  <a:path w="47423" h="33146" extrusionOk="0">
                    <a:moveTo>
                      <a:pt x="0" y="10096"/>
                    </a:moveTo>
                    <a:lnTo>
                      <a:pt x="10454" y="0"/>
                    </a:lnTo>
                    <a:lnTo>
                      <a:pt x="47424" y="25622"/>
                    </a:lnTo>
                    <a:lnTo>
                      <a:pt x="45143" y="33147"/>
                    </a:lnTo>
                    <a:cubicBezTo>
                      <a:pt x="45143" y="33147"/>
                      <a:pt x="17582" y="21526"/>
                      <a:pt x="16632" y="20764"/>
                    </a:cubicBezTo>
                    <a:cubicBezTo>
                      <a:pt x="15681" y="20002"/>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0" name="Google Shape;1500;p27"/>
              <p:cNvSpPr/>
              <p:nvPr/>
            </p:nvSpPr>
            <p:spPr>
              <a:xfrm>
                <a:off x="4371062" y="5282565"/>
                <a:ext cx="59018" cy="38957"/>
              </a:xfrm>
              <a:custGeom>
                <a:avLst/>
                <a:gdLst/>
                <a:ahLst/>
                <a:cxnLst/>
                <a:rect l="l" t="t" r="r" b="b"/>
                <a:pathLst>
                  <a:path w="59018" h="38957" extrusionOk="0">
                    <a:moveTo>
                      <a:pt x="0" y="11144"/>
                    </a:moveTo>
                    <a:lnTo>
                      <a:pt x="48945" y="38957"/>
                    </a:lnTo>
                    <a:lnTo>
                      <a:pt x="59019" y="31623"/>
                    </a:lnTo>
                    <a:cubicBezTo>
                      <a:pt x="59019" y="31623"/>
                      <a:pt x="52841" y="24574"/>
                      <a:pt x="52366" y="23908"/>
                    </a:cubicBezTo>
                    <a:cubicBezTo>
                      <a:pt x="47978" y="18898"/>
                      <a:pt x="42850" y="14592"/>
                      <a:pt x="37160" y="11144"/>
                    </a:cubicBezTo>
                    <a:cubicBezTo>
                      <a:pt x="33453"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1" name="Google Shape;1501;p27"/>
              <p:cNvSpPr/>
              <p:nvPr/>
            </p:nvSpPr>
            <p:spPr>
              <a:xfrm>
                <a:off x="4425329" y="5251418"/>
                <a:ext cx="27275" cy="24479"/>
              </a:xfrm>
              <a:custGeom>
                <a:avLst/>
                <a:gdLst/>
                <a:ahLst/>
                <a:cxnLst/>
                <a:rect l="l" t="t" r="r" b="b"/>
                <a:pathLst>
                  <a:path w="27275" h="24479" extrusionOk="0">
                    <a:moveTo>
                      <a:pt x="27276" y="24479"/>
                    </a:moveTo>
                    <a:lnTo>
                      <a:pt x="27276" y="7334"/>
                    </a:lnTo>
                    <a:lnTo>
                      <a:pt x="4847" y="0"/>
                    </a:lnTo>
                    <a:lnTo>
                      <a:pt x="0" y="13526"/>
                    </a:lnTo>
                    <a:lnTo>
                      <a:pt x="1140" y="19622"/>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2" name="Google Shape;1502;p27"/>
              <p:cNvSpPr/>
              <p:nvPr/>
            </p:nvSpPr>
            <p:spPr>
              <a:xfrm>
                <a:off x="4303110" y="5246369"/>
                <a:ext cx="26135" cy="19431"/>
              </a:xfrm>
              <a:custGeom>
                <a:avLst/>
                <a:gdLst/>
                <a:ahLst/>
                <a:cxnLst/>
                <a:rect l="l" t="t" r="r" b="b"/>
                <a:pathLst>
                  <a:path w="26135" h="19431"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3" name="Google Shape;1503;p27"/>
              <p:cNvSpPr/>
              <p:nvPr/>
            </p:nvSpPr>
            <p:spPr>
              <a:xfrm>
                <a:off x="4304536" y="5303900"/>
                <a:ext cx="29461" cy="30099"/>
              </a:xfrm>
              <a:custGeom>
                <a:avLst/>
                <a:gdLst/>
                <a:ahLst/>
                <a:cxnLst/>
                <a:rect l="l" t="t" r="r" b="b"/>
                <a:pathLst>
                  <a:path w="29461" h="30099" extrusionOk="0">
                    <a:moveTo>
                      <a:pt x="0" y="17907"/>
                    </a:moveTo>
                    <a:lnTo>
                      <a:pt x="0" y="0"/>
                    </a:lnTo>
                    <a:lnTo>
                      <a:pt x="29462" y="0"/>
                    </a:lnTo>
                    <a:lnTo>
                      <a:pt x="22144" y="16002"/>
                    </a:lnTo>
                    <a:lnTo>
                      <a:pt x="9504" y="3009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4" name="Google Shape;1504;p27"/>
              <p:cNvSpPr/>
              <p:nvPr/>
            </p:nvSpPr>
            <p:spPr>
              <a:xfrm>
                <a:off x="4303110" y="5229225"/>
                <a:ext cx="294907" cy="185356"/>
              </a:xfrm>
              <a:custGeom>
                <a:avLst/>
                <a:gdLst/>
                <a:ahLst/>
                <a:cxnLst/>
                <a:rect l="l" t="t" r="r" b="b"/>
                <a:pathLst>
                  <a:path w="294907" h="185356" extrusionOk="0">
                    <a:moveTo>
                      <a:pt x="149495" y="29528"/>
                    </a:moveTo>
                    <a:cubicBezTo>
                      <a:pt x="145610" y="29518"/>
                      <a:pt x="141732" y="29842"/>
                      <a:pt x="137900" y="30480"/>
                    </a:cubicBezTo>
                    <a:cubicBezTo>
                      <a:pt x="132768" y="31242"/>
                      <a:pt x="126876" y="32290"/>
                      <a:pt x="120413" y="33623"/>
                    </a:cubicBezTo>
                    <a:cubicBezTo>
                      <a:pt x="113950" y="34957"/>
                      <a:pt x="107298" y="36671"/>
                      <a:pt x="100360" y="38767"/>
                    </a:cubicBezTo>
                    <a:cubicBezTo>
                      <a:pt x="93563" y="40815"/>
                      <a:pt x="86924" y="43367"/>
                      <a:pt x="80497" y="46387"/>
                    </a:cubicBezTo>
                    <a:lnTo>
                      <a:pt x="131342" y="76200"/>
                    </a:lnTo>
                    <a:lnTo>
                      <a:pt x="140846" y="73057"/>
                    </a:lnTo>
                    <a:cubicBezTo>
                      <a:pt x="153771" y="68675"/>
                      <a:pt x="165936" y="65056"/>
                      <a:pt x="177341" y="62008"/>
                    </a:cubicBezTo>
                    <a:cubicBezTo>
                      <a:pt x="188108" y="59169"/>
                      <a:pt x="199118" y="57350"/>
                      <a:pt x="210224" y="56579"/>
                    </a:cubicBezTo>
                    <a:cubicBezTo>
                      <a:pt x="220378" y="55969"/>
                      <a:pt x="230568" y="56674"/>
                      <a:pt x="240541" y="58674"/>
                    </a:cubicBezTo>
                    <a:cubicBezTo>
                      <a:pt x="250578" y="60884"/>
                      <a:pt x="260200" y="64684"/>
                      <a:pt x="269052" y="69913"/>
                    </a:cubicBezTo>
                    <a:cubicBezTo>
                      <a:pt x="277850" y="74314"/>
                      <a:pt x="285401" y="80867"/>
                      <a:pt x="291006" y="88963"/>
                    </a:cubicBezTo>
                    <a:cubicBezTo>
                      <a:pt x="294700" y="94898"/>
                      <a:pt x="295831" y="102080"/>
                      <a:pt x="294142" y="108871"/>
                    </a:cubicBezTo>
                    <a:cubicBezTo>
                      <a:pt x="291984" y="116348"/>
                      <a:pt x="287884" y="123120"/>
                      <a:pt x="282263" y="128492"/>
                    </a:cubicBezTo>
                    <a:cubicBezTo>
                      <a:pt x="275312" y="135522"/>
                      <a:pt x="267523" y="141665"/>
                      <a:pt x="259073" y="146780"/>
                    </a:cubicBezTo>
                    <a:lnTo>
                      <a:pt x="291386" y="165830"/>
                    </a:lnTo>
                    <a:lnTo>
                      <a:pt x="273804" y="176022"/>
                    </a:lnTo>
                    <a:lnTo>
                      <a:pt x="241206" y="156972"/>
                    </a:lnTo>
                    <a:cubicBezTo>
                      <a:pt x="225671" y="164611"/>
                      <a:pt x="209441" y="170736"/>
                      <a:pt x="192737" y="175260"/>
                    </a:cubicBezTo>
                    <a:cubicBezTo>
                      <a:pt x="175227" y="180175"/>
                      <a:pt x="157324" y="183556"/>
                      <a:pt x="139230" y="185356"/>
                    </a:cubicBezTo>
                    <a:lnTo>
                      <a:pt x="122219" y="154781"/>
                    </a:lnTo>
                    <a:cubicBezTo>
                      <a:pt x="126988" y="154657"/>
                      <a:pt x="131746" y="154276"/>
                      <a:pt x="136474" y="153638"/>
                    </a:cubicBezTo>
                    <a:cubicBezTo>
                      <a:pt x="142842" y="152876"/>
                      <a:pt x="149875" y="151733"/>
                      <a:pt x="157763" y="150019"/>
                    </a:cubicBezTo>
                    <a:cubicBezTo>
                      <a:pt x="165651" y="148304"/>
                      <a:pt x="173824" y="146113"/>
                      <a:pt x="182568" y="143637"/>
                    </a:cubicBezTo>
                    <a:cubicBezTo>
                      <a:pt x="191076" y="141122"/>
                      <a:pt x="199369" y="137941"/>
                      <a:pt x="207373" y="134112"/>
                    </a:cubicBezTo>
                    <a:lnTo>
                      <a:pt x="156908" y="104775"/>
                    </a:lnTo>
                    <a:lnTo>
                      <a:pt x="150255" y="107061"/>
                    </a:lnTo>
                    <a:lnTo>
                      <a:pt x="143317" y="109156"/>
                    </a:lnTo>
                    <a:cubicBezTo>
                      <a:pt x="130677" y="113347"/>
                      <a:pt x="118987" y="116586"/>
                      <a:pt x="108438" y="118681"/>
                    </a:cubicBezTo>
                    <a:cubicBezTo>
                      <a:pt x="98639" y="120958"/>
                      <a:pt x="88648" y="122291"/>
                      <a:pt x="78596" y="122682"/>
                    </a:cubicBezTo>
                    <a:cubicBezTo>
                      <a:pt x="69756" y="123025"/>
                      <a:pt x="60908" y="122225"/>
                      <a:pt x="52271" y="120301"/>
                    </a:cubicBezTo>
                    <a:cubicBezTo>
                      <a:pt x="43746" y="118310"/>
                      <a:pt x="35552" y="115110"/>
                      <a:pt x="27941" y="110776"/>
                    </a:cubicBezTo>
                    <a:cubicBezTo>
                      <a:pt x="19598" y="106394"/>
                      <a:pt x="12352" y="100174"/>
                      <a:pt x="6748" y="92583"/>
                    </a:cubicBezTo>
                    <a:cubicBezTo>
                      <a:pt x="2686" y="86878"/>
                      <a:pt x="675" y="79962"/>
                      <a:pt x="1045" y="72962"/>
                    </a:cubicBezTo>
                    <a:cubicBezTo>
                      <a:pt x="1811" y="65675"/>
                      <a:pt x="4722" y="58779"/>
                      <a:pt x="9409" y="53149"/>
                    </a:cubicBezTo>
                    <a:cubicBezTo>
                      <a:pt x="15242" y="45787"/>
                      <a:pt x="22166" y="39367"/>
                      <a:pt x="29937" y="34099"/>
                    </a:cubicBezTo>
                    <a:lnTo>
                      <a:pt x="0" y="16764"/>
                    </a:lnTo>
                    <a:lnTo>
                      <a:pt x="17677" y="6572"/>
                    </a:lnTo>
                    <a:lnTo>
                      <a:pt x="47329" y="23717"/>
                    </a:lnTo>
                    <a:cubicBezTo>
                      <a:pt x="61238" y="16764"/>
                      <a:pt x="75867" y="11373"/>
                      <a:pt x="90951" y="7620"/>
                    </a:cubicBezTo>
                    <a:cubicBezTo>
                      <a:pt x="105280" y="4134"/>
                      <a:pt x="119820" y="1591"/>
                      <a:pt x="134479" y="0"/>
                    </a:cubicBezTo>
                    <a:close/>
                    <a:moveTo>
                      <a:pt x="63200" y="82868"/>
                    </a:moveTo>
                    <a:cubicBezTo>
                      <a:pt x="69863" y="86744"/>
                      <a:pt x="77582" y="88420"/>
                      <a:pt x="85249" y="87630"/>
                    </a:cubicBezTo>
                    <a:cubicBezTo>
                      <a:pt x="95532" y="86449"/>
                      <a:pt x="105662" y="84182"/>
                      <a:pt x="115471" y="80867"/>
                    </a:cubicBezTo>
                    <a:lnTo>
                      <a:pt x="67952" y="53340"/>
                    </a:lnTo>
                    <a:cubicBezTo>
                      <a:pt x="50465" y="64770"/>
                      <a:pt x="48945" y="74676"/>
                      <a:pt x="63200" y="82868"/>
                    </a:cubicBezTo>
                    <a:close/>
                    <a:moveTo>
                      <a:pt x="229992" y="96869"/>
                    </a:moveTo>
                    <a:cubicBezTo>
                      <a:pt x="222761" y="92850"/>
                      <a:pt x="214407" y="91345"/>
                      <a:pt x="206232" y="92583"/>
                    </a:cubicBezTo>
                    <a:cubicBezTo>
                      <a:pt x="194982" y="94040"/>
                      <a:pt x="183883" y="96498"/>
                      <a:pt x="173064" y="99917"/>
                    </a:cubicBezTo>
                    <a:lnTo>
                      <a:pt x="220583" y="127254"/>
                    </a:lnTo>
                    <a:cubicBezTo>
                      <a:pt x="240541" y="114871"/>
                      <a:pt x="243677" y="104747"/>
                      <a:pt x="229992" y="9686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05" name="Google Shape;1505;p27"/>
            <p:cNvGrpSpPr/>
            <p:nvPr/>
          </p:nvGrpSpPr>
          <p:grpSpPr>
            <a:xfrm>
              <a:off x="5533746" y="4396707"/>
              <a:ext cx="883852" cy="621030"/>
              <a:chOff x="7343371" y="5138832"/>
              <a:chExt cx="883852" cy="621030"/>
            </a:xfrm>
          </p:grpSpPr>
          <p:sp>
            <p:nvSpPr>
              <p:cNvPr id="1506" name="Google Shape;1506;p27"/>
              <p:cNvSpPr/>
              <p:nvPr/>
            </p:nvSpPr>
            <p:spPr>
              <a:xfrm>
                <a:off x="7343371" y="5248370"/>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7" name="Google Shape;1507;p27"/>
              <p:cNvSpPr/>
              <p:nvPr/>
            </p:nvSpPr>
            <p:spPr>
              <a:xfrm>
                <a:off x="7343561" y="5391531"/>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8" name="Google Shape;1508;p27"/>
              <p:cNvSpPr/>
              <p:nvPr/>
            </p:nvSpPr>
            <p:spPr>
              <a:xfrm>
                <a:off x="8160792" y="5394578"/>
                <a:ext cx="66431" cy="157067"/>
              </a:xfrm>
              <a:custGeom>
                <a:avLst/>
                <a:gdLst/>
                <a:ahLst/>
                <a:cxnLst/>
                <a:rect l="l" t="t"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9" name="Google Shape;1509;p27"/>
              <p:cNvSpPr/>
              <p:nvPr/>
            </p:nvSpPr>
            <p:spPr>
              <a:xfrm>
                <a:off x="7343371" y="5138832"/>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0" name="Google Shape;1510;p27"/>
              <p:cNvSpPr/>
              <p:nvPr/>
            </p:nvSpPr>
            <p:spPr>
              <a:xfrm>
                <a:off x="7469087" y="5208436"/>
                <a:ext cx="632615" cy="366117"/>
              </a:xfrm>
              <a:custGeom>
                <a:avLst/>
                <a:gdLst/>
                <a:ahLst/>
                <a:cxnLst/>
                <a:rect l="l" t="t" r="r" b="b"/>
                <a:pathLst>
                  <a:path w="632615" h="366117" extrusionOk="0">
                    <a:moveTo>
                      <a:pt x="632116" y="194048"/>
                    </a:moveTo>
                    <a:cubicBezTo>
                      <a:pt x="627555" y="237101"/>
                      <a:pt x="596952" y="279773"/>
                      <a:pt x="540025" y="312539"/>
                    </a:cubicBezTo>
                    <a:cubicBezTo>
                      <a:pt x="416475" y="383977"/>
                      <a:pt x="216136" y="383977"/>
                      <a:pt x="92586" y="312539"/>
                    </a:cubicBezTo>
                    <a:cubicBezTo>
                      <a:pt x="35564" y="279487"/>
                      <a:pt x="4961" y="237101"/>
                      <a:pt x="590" y="194048"/>
                    </a:cubicBezTo>
                    <a:cubicBezTo>
                      <a:pt x="-4732" y="143661"/>
                      <a:pt x="25965" y="92130"/>
                      <a:pt x="92586" y="53650"/>
                    </a:cubicBezTo>
                    <a:cubicBezTo>
                      <a:pt x="216136" y="-17883"/>
                      <a:pt x="416475" y="-17883"/>
                      <a:pt x="540025" y="53650"/>
                    </a:cubicBezTo>
                    <a:cubicBezTo>
                      <a:pt x="606551" y="92130"/>
                      <a:pt x="636963"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1" name="Google Shape;1511;p27"/>
              <p:cNvSpPr/>
              <p:nvPr/>
            </p:nvSpPr>
            <p:spPr>
              <a:xfrm>
                <a:off x="7469677" y="5230344"/>
                <a:ext cx="631526" cy="344209"/>
              </a:xfrm>
              <a:custGeom>
                <a:avLst/>
                <a:gdLst/>
                <a:ahLst/>
                <a:cxnLst/>
                <a:rect l="l" t="t" r="r" b="b"/>
                <a:pathLst>
                  <a:path w="631526" h="344209" extrusionOk="0">
                    <a:moveTo>
                      <a:pt x="631526"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870" y="129088"/>
                      <a:pt x="631526"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2" name="Google Shape;1512;p27"/>
              <p:cNvSpPr/>
              <p:nvPr/>
            </p:nvSpPr>
            <p:spPr>
              <a:xfrm>
                <a:off x="7630861" y="5313140"/>
                <a:ext cx="295642" cy="184784"/>
              </a:xfrm>
              <a:custGeom>
                <a:avLst/>
                <a:gdLst/>
                <a:ahLst/>
                <a:cxnLst/>
                <a:rect l="l" t="t" r="r" b="b"/>
                <a:pathLst>
                  <a:path w="295642" h="184784" extrusionOk="0">
                    <a:moveTo>
                      <a:pt x="149875" y="29432"/>
                    </a:moveTo>
                    <a:cubicBezTo>
                      <a:pt x="145988" y="29423"/>
                      <a:pt x="142110" y="29737"/>
                      <a:pt x="138280" y="30385"/>
                    </a:cubicBezTo>
                    <a:cubicBezTo>
                      <a:pt x="133053" y="31147"/>
                      <a:pt x="127256" y="32195"/>
                      <a:pt x="120793" y="33528"/>
                    </a:cubicBezTo>
                    <a:cubicBezTo>
                      <a:pt x="114331" y="34862"/>
                      <a:pt x="107583" y="36576"/>
                      <a:pt x="100645" y="38671"/>
                    </a:cubicBezTo>
                    <a:cubicBezTo>
                      <a:pt x="93878" y="40719"/>
                      <a:pt x="87273" y="43272"/>
                      <a:pt x="80877" y="46292"/>
                    </a:cubicBezTo>
                    <a:lnTo>
                      <a:pt x="131628" y="75629"/>
                    </a:lnTo>
                    <a:lnTo>
                      <a:pt x="141131" y="72485"/>
                    </a:lnTo>
                    <a:cubicBezTo>
                      <a:pt x="154056" y="68104"/>
                      <a:pt x="166221" y="64484"/>
                      <a:pt x="177721" y="61436"/>
                    </a:cubicBezTo>
                    <a:cubicBezTo>
                      <a:pt x="188489" y="58598"/>
                      <a:pt x="199494" y="56779"/>
                      <a:pt x="210604" y="56007"/>
                    </a:cubicBezTo>
                    <a:cubicBezTo>
                      <a:pt x="220726" y="55397"/>
                      <a:pt x="230885" y="56102"/>
                      <a:pt x="240826" y="58103"/>
                    </a:cubicBezTo>
                    <a:cubicBezTo>
                      <a:pt x="251023" y="60274"/>
                      <a:pt x="260812" y="64065"/>
                      <a:pt x="269813" y="69342"/>
                    </a:cubicBezTo>
                    <a:cubicBezTo>
                      <a:pt x="278584" y="73743"/>
                      <a:pt x="286112" y="80296"/>
                      <a:pt x="291671" y="88392"/>
                    </a:cubicBezTo>
                    <a:cubicBezTo>
                      <a:pt x="295397" y="94317"/>
                      <a:pt x="296566" y="101498"/>
                      <a:pt x="294902" y="108299"/>
                    </a:cubicBezTo>
                    <a:cubicBezTo>
                      <a:pt x="292745" y="115776"/>
                      <a:pt x="288649" y="122549"/>
                      <a:pt x="283023" y="127921"/>
                    </a:cubicBezTo>
                    <a:cubicBezTo>
                      <a:pt x="276076" y="134950"/>
                      <a:pt x="268282" y="141094"/>
                      <a:pt x="259833" y="146209"/>
                    </a:cubicBezTo>
                    <a:lnTo>
                      <a:pt x="292146" y="165259"/>
                    </a:lnTo>
                    <a:lnTo>
                      <a:pt x="274469" y="175451"/>
                    </a:lnTo>
                    <a:lnTo>
                      <a:pt x="241871" y="156401"/>
                    </a:lnTo>
                    <a:cubicBezTo>
                      <a:pt x="226352" y="164068"/>
                      <a:pt x="210119" y="170193"/>
                      <a:pt x="193402" y="174688"/>
                    </a:cubicBezTo>
                    <a:cubicBezTo>
                      <a:pt x="175924" y="179603"/>
                      <a:pt x="158058" y="182975"/>
                      <a:pt x="139991" y="184785"/>
                    </a:cubicBezTo>
                    <a:lnTo>
                      <a:pt x="122599" y="154210"/>
                    </a:lnTo>
                    <a:cubicBezTo>
                      <a:pt x="127332" y="154086"/>
                      <a:pt x="132065" y="153705"/>
                      <a:pt x="136760" y="153067"/>
                    </a:cubicBezTo>
                    <a:cubicBezTo>
                      <a:pt x="143127" y="152305"/>
                      <a:pt x="150255" y="151162"/>
                      <a:pt x="158048" y="149447"/>
                    </a:cubicBezTo>
                    <a:cubicBezTo>
                      <a:pt x="165841" y="147733"/>
                      <a:pt x="174204" y="145542"/>
                      <a:pt x="182948" y="143065"/>
                    </a:cubicBezTo>
                    <a:cubicBezTo>
                      <a:pt x="191444" y="140522"/>
                      <a:pt x="199741" y="137341"/>
                      <a:pt x="207753" y="133540"/>
                    </a:cubicBezTo>
                    <a:lnTo>
                      <a:pt x="157193" y="104394"/>
                    </a:lnTo>
                    <a:lnTo>
                      <a:pt x="150635" y="106680"/>
                    </a:lnTo>
                    <a:lnTo>
                      <a:pt x="143697" y="108776"/>
                    </a:lnTo>
                    <a:cubicBezTo>
                      <a:pt x="130962" y="112967"/>
                      <a:pt x="119368" y="116205"/>
                      <a:pt x="108723" y="118301"/>
                    </a:cubicBezTo>
                    <a:cubicBezTo>
                      <a:pt x="98953" y="120577"/>
                      <a:pt x="88994" y="121911"/>
                      <a:pt x="78976" y="122301"/>
                    </a:cubicBezTo>
                    <a:cubicBezTo>
                      <a:pt x="70128" y="122663"/>
                      <a:pt x="61280" y="121825"/>
                      <a:pt x="52651" y="119825"/>
                    </a:cubicBezTo>
                    <a:cubicBezTo>
                      <a:pt x="44079" y="117891"/>
                      <a:pt x="35848" y="114671"/>
                      <a:pt x="28226" y="110300"/>
                    </a:cubicBezTo>
                    <a:cubicBezTo>
                      <a:pt x="19891" y="105947"/>
                      <a:pt x="12669" y="99717"/>
                      <a:pt x="7128" y="92107"/>
                    </a:cubicBezTo>
                    <a:cubicBezTo>
                      <a:pt x="3022" y="86420"/>
                      <a:pt x="1007" y="79486"/>
                      <a:pt x="1426" y="72485"/>
                    </a:cubicBezTo>
                    <a:cubicBezTo>
                      <a:pt x="2148" y="65189"/>
                      <a:pt x="5065" y="58274"/>
                      <a:pt x="9789" y="52673"/>
                    </a:cubicBezTo>
                    <a:cubicBezTo>
                      <a:pt x="15596" y="45291"/>
                      <a:pt x="22524" y="38862"/>
                      <a:pt x="30317" y="33623"/>
                    </a:cubicBezTo>
                    <a:lnTo>
                      <a:pt x="0" y="17050"/>
                    </a:lnTo>
                    <a:lnTo>
                      <a:pt x="17582" y="6858"/>
                    </a:lnTo>
                    <a:lnTo>
                      <a:pt x="47234" y="24003"/>
                    </a:lnTo>
                    <a:cubicBezTo>
                      <a:pt x="61157" y="17088"/>
                      <a:pt x="75783" y="11687"/>
                      <a:pt x="90856" y="7906"/>
                    </a:cubicBezTo>
                    <a:cubicBezTo>
                      <a:pt x="105207" y="4324"/>
                      <a:pt x="119786" y="1686"/>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581"/>
                      <a:pt x="63485" y="82772"/>
                    </a:cubicBezTo>
                    <a:close/>
                    <a:moveTo>
                      <a:pt x="230372" y="97060"/>
                    </a:moveTo>
                    <a:cubicBezTo>
                      <a:pt x="223101" y="93059"/>
                      <a:pt x="214719" y="91554"/>
                      <a:pt x="206517" y="92773"/>
                    </a:cubicBezTo>
                    <a:cubicBezTo>
                      <a:pt x="195265" y="94240"/>
                      <a:pt x="184174" y="96698"/>
                      <a:pt x="173349" y="100108"/>
                    </a:cubicBezTo>
                    <a:lnTo>
                      <a:pt x="220868" y="127445"/>
                    </a:lnTo>
                    <a:cubicBezTo>
                      <a:pt x="240892" y="114871"/>
                      <a:pt x="244057" y="104747"/>
                      <a:pt x="230372"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3" name="Google Shape;1513;p27"/>
              <p:cNvSpPr/>
              <p:nvPr/>
            </p:nvSpPr>
            <p:spPr>
              <a:xfrm>
                <a:off x="7753460" y="5450109"/>
                <a:ext cx="19007" cy="25526"/>
              </a:xfrm>
              <a:custGeom>
                <a:avLst/>
                <a:gdLst/>
                <a:ahLst/>
                <a:cxnLst/>
                <a:rect l="l" t="t" r="r" b="b"/>
                <a:pathLst>
                  <a:path w="19007" h="25526" extrusionOk="0">
                    <a:moveTo>
                      <a:pt x="0" y="17240"/>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4" name="Google Shape;1514;p27"/>
              <p:cNvSpPr/>
              <p:nvPr/>
            </p:nvSpPr>
            <p:spPr>
              <a:xfrm>
                <a:off x="7880525" y="5461158"/>
                <a:ext cx="42101" cy="19811"/>
              </a:xfrm>
              <a:custGeom>
                <a:avLst/>
                <a:gdLst/>
                <a:ahLst/>
                <a:cxnLst/>
                <a:rect l="l" t="t" r="r" b="b"/>
                <a:pathLst>
                  <a:path w="42101" h="19811" extrusionOk="0">
                    <a:moveTo>
                      <a:pt x="42102" y="17240"/>
                    </a:moveTo>
                    <a:lnTo>
                      <a:pt x="42102" y="0"/>
                    </a:lnTo>
                    <a:lnTo>
                      <a:pt x="0" y="3238"/>
                    </a:lnTo>
                    <a:lnTo>
                      <a:pt x="24140" y="19812"/>
                    </a:lnTo>
                    <a:lnTo>
                      <a:pt x="42102"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27"/>
              <p:cNvSpPr/>
              <p:nvPr/>
            </p:nvSpPr>
            <p:spPr>
              <a:xfrm>
                <a:off x="7894686" y="5398008"/>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27"/>
              <p:cNvSpPr/>
              <p:nvPr/>
            </p:nvSpPr>
            <p:spPr>
              <a:xfrm>
                <a:off x="7795847" y="5404389"/>
                <a:ext cx="47328" cy="33051"/>
              </a:xfrm>
              <a:custGeom>
                <a:avLst/>
                <a:gdLst/>
                <a:ahLst/>
                <a:cxnLst/>
                <a:rect l="l" t="t" r="r" b="b"/>
                <a:pathLst>
                  <a:path w="47328" h="33051" extrusionOk="0">
                    <a:moveTo>
                      <a:pt x="0" y="10001"/>
                    </a:moveTo>
                    <a:lnTo>
                      <a:pt x="10454" y="0"/>
                    </a:lnTo>
                    <a:lnTo>
                      <a:pt x="47329" y="25527"/>
                    </a:lnTo>
                    <a:lnTo>
                      <a:pt x="45048" y="33051"/>
                    </a:lnTo>
                    <a:cubicBezTo>
                      <a:pt x="45048" y="33051"/>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7" name="Google Shape;1517;p27"/>
              <p:cNvSpPr/>
              <p:nvPr/>
            </p:nvSpPr>
            <p:spPr>
              <a:xfrm>
                <a:off x="7699193" y="5349240"/>
                <a:ext cx="58543" cy="38861"/>
              </a:xfrm>
              <a:custGeom>
                <a:avLst/>
                <a:gdLst/>
                <a:ahLst/>
                <a:cxnLst/>
                <a:rect l="l" t="t" r="r" b="b"/>
                <a:pathLst>
                  <a:path w="58543" h="38861" extrusionOk="0">
                    <a:moveTo>
                      <a:pt x="0" y="11049"/>
                    </a:moveTo>
                    <a:lnTo>
                      <a:pt x="49040" y="38862"/>
                    </a:lnTo>
                    <a:lnTo>
                      <a:pt x="58543" y="31623"/>
                    </a:lnTo>
                    <a:cubicBezTo>
                      <a:pt x="58543" y="31623"/>
                      <a:pt x="52461" y="24574"/>
                      <a:pt x="51986" y="23908"/>
                    </a:cubicBezTo>
                    <a:cubicBezTo>
                      <a:pt x="47614" y="18821"/>
                      <a:pt x="42444" y="14478"/>
                      <a:pt x="36684" y="11049"/>
                    </a:cubicBezTo>
                    <a:cubicBezTo>
                      <a:pt x="33073" y="10382"/>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8" name="Google Shape;1518;p27"/>
              <p:cNvSpPr/>
              <p:nvPr/>
            </p:nvSpPr>
            <p:spPr>
              <a:xfrm>
                <a:off x="7753460" y="5318093"/>
                <a:ext cx="27275" cy="24479"/>
              </a:xfrm>
              <a:custGeom>
                <a:avLst/>
                <a:gdLst/>
                <a:ahLst/>
                <a:cxnLst/>
                <a:rect l="l" t="t" r="r" b="b"/>
                <a:pathLst>
                  <a:path w="27275" h="24479" extrusionOk="0">
                    <a:moveTo>
                      <a:pt x="27276" y="24479"/>
                    </a:moveTo>
                    <a:lnTo>
                      <a:pt x="27276" y="7334"/>
                    </a:lnTo>
                    <a:lnTo>
                      <a:pt x="4752" y="0"/>
                    </a:lnTo>
                    <a:lnTo>
                      <a:pt x="0" y="13430"/>
                    </a:lnTo>
                    <a:lnTo>
                      <a:pt x="1140" y="19622"/>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9" name="Google Shape;1519;p27"/>
              <p:cNvSpPr/>
              <p:nvPr/>
            </p:nvSpPr>
            <p:spPr>
              <a:xfrm>
                <a:off x="7631241" y="5313044"/>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0" name="Google Shape;1520;p27"/>
              <p:cNvSpPr/>
              <p:nvPr/>
            </p:nvSpPr>
            <p:spPr>
              <a:xfrm>
                <a:off x="7632192" y="5370575"/>
                <a:ext cx="29936" cy="30289"/>
              </a:xfrm>
              <a:custGeom>
                <a:avLst/>
                <a:gdLst/>
                <a:ahLst/>
                <a:cxnLst/>
                <a:rect l="l" t="t" r="r" b="b"/>
                <a:pathLst>
                  <a:path w="29936"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1" name="Google Shape;1521;p27"/>
              <p:cNvSpPr/>
              <p:nvPr/>
            </p:nvSpPr>
            <p:spPr>
              <a:xfrm>
                <a:off x="7630861" y="5295995"/>
                <a:ext cx="295637" cy="184880"/>
              </a:xfrm>
              <a:custGeom>
                <a:avLst/>
                <a:gdLst/>
                <a:ahLst/>
                <a:cxnLst/>
                <a:rect l="l" t="t" r="r" b="b"/>
                <a:pathLst>
                  <a:path w="295637" h="184880" extrusionOk="0">
                    <a:moveTo>
                      <a:pt x="149875" y="29432"/>
                    </a:moveTo>
                    <a:cubicBezTo>
                      <a:pt x="145988" y="29423"/>
                      <a:pt x="142110" y="29737"/>
                      <a:pt x="138280" y="30385"/>
                    </a:cubicBezTo>
                    <a:cubicBezTo>
                      <a:pt x="133053" y="31051"/>
                      <a:pt x="127256" y="32099"/>
                      <a:pt x="120793" y="33528"/>
                    </a:cubicBezTo>
                    <a:cubicBezTo>
                      <a:pt x="114331" y="34957"/>
                      <a:pt x="107583" y="36576"/>
                      <a:pt x="100645" y="38671"/>
                    </a:cubicBezTo>
                    <a:cubicBezTo>
                      <a:pt x="93897" y="40729"/>
                      <a:pt x="87292" y="43243"/>
                      <a:pt x="80877" y="46196"/>
                    </a:cubicBezTo>
                    <a:lnTo>
                      <a:pt x="131628" y="75629"/>
                    </a:lnTo>
                    <a:lnTo>
                      <a:pt x="141131" y="72390"/>
                    </a:lnTo>
                    <a:cubicBezTo>
                      <a:pt x="154056" y="68104"/>
                      <a:pt x="166221" y="64484"/>
                      <a:pt x="177721" y="61436"/>
                    </a:cubicBezTo>
                    <a:cubicBezTo>
                      <a:pt x="188489" y="58588"/>
                      <a:pt x="199494" y="56779"/>
                      <a:pt x="210604" y="56007"/>
                    </a:cubicBezTo>
                    <a:cubicBezTo>
                      <a:pt x="220726" y="55369"/>
                      <a:pt x="230875" y="56036"/>
                      <a:pt x="240826" y="58007"/>
                    </a:cubicBezTo>
                    <a:cubicBezTo>
                      <a:pt x="251033" y="60217"/>
                      <a:pt x="260812" y="64037"/>
                      <a:pt x="269813" y="69342"/>
                    </a:cubicBezTo>
                    <a:cubicBezTo>
                      <a:pt x="278584" y="73743"/>
                      <a:pt x="286112" y="80296"/>
                      <a:pt x="291671" y="88392"/>
                    </a:cubicBezTo>
                    <a:cubicBezTo>
                      <a:pt x="295397" y="94278"/>
                      <a:pt x="296556" y="101432"/>
                      <a:pt x="294902" y="108204"/>
                    </a:cubicBezTo>
                    <a:cubicBezTo>
                      <a:pt x="292793" y="115700"/>
                      <a:pt x="288687" y="122482"/>
                      <a:pt x="283023" y="127825"/>
                    </a:cubicBezTo>
                    <a:cubicBezTo>
                      <a:pt x="276076" y="134883"/>
                      <a:pt x="268282" y="141056"/>
                      <a:pt x="259833" y="146209"/>
                    </a:cubicBezTo>
                    <a:lnTo>
                      <a:pt x="292146" y="165259"/>
                    </a:lnTo>
                    <a:lnTo>
                      <a:pt x="274469" y="175546"/>
                    </a:lnTo>
                    <a:lnTo>
                      <a:pt x="241871" y="156496"/>
                    </a:lnTo>
                    <a:cubicBezTo>
                      <a:pt x="226371" y="164239"/>
                      <a:pt x="210138" y="170402"/>
                      <a:pt x="193402" y="174879"/>
                    </a:cubicBezTo>
                    <a:cubicBezTo>
                      <a:pt x="175915" y="179718"/>
                      <a:pt x="158048" y="183061"/>
                      <a:pt x="139991" y="184880"/>
                    </a:cubicBezTo>
                    <a:lnTo>
                      <a:pt x="122979" y="154305"/>
                    </a:lnTo>
                    <a:cubicBezTo>
                      <a:pt x="126115" y="154305"/>
                      <a:pt x="130772" y="154305"/>
                      <a:pt x="137140" y="153257"/>
                    </a:cubicBezTo>
                    <a:cubicBezTo>
                      <a:pt x="143507" y="152209"/>
                      <a:pt x="150635" y="151257"/>
                      <a:pt x="158428" y="149542"/>
                    </a:cubicBezTo>
                    <a:cubicBezTo>
                      <a:pt x="166221" y="147828"/>
                      <a:pt x="174585" y="145732"/>
                      <a:pt x="183328" y="143161"/>
                    </a:cubicBezTo>
                    <a:cubicBezTo>
                      <a:pt x="191824" y="140618"/>
                      <a:pt x="200121" y="137436"/>
                      <a:pt x="208133" y="133636"/>
                    </a:cubicBezTo>
                    <a:lnTo>
                      <a:pt x="157193" y="104680"/>
                    </a:lnTo>
                    <a:lnTo>
                      <a:pt x="150635" y="106966"/>
                    </a:lnTo>
                    <a:lnTo>
                      <a:pt x="143697" y="109156"/>
                    </a:lnTo>
                    <a:cubicBezTo>
                      <a:pt x="130962" y="113347"/>
                      <a:pt x="119368" y="116586"/>
                      <a:pt x="108723" y="118681"/>
                    </a:cubicBezTo>
                    <a:cubicBezTo>
                      <a:pt x="98953" y="120958"/>
                      <a:pt x="88994" y="122291"/>
                      <a:pt x="78976" y="122682"/>
                    </a:cubicBezTo>
                    <a:cubicBezTo>
                      <a:pt x="70128" y="122996"/>
                      <a:pt x="61280" y="122168"/>
                      <a:pt x="52651" y="120205"/>
                    </a:cubicBezTo>
                    <a:cubicBezTo>
                      <a:pt x="44098" y="118224"/>
                      <a:pt x="35867" y="115014"/>
                      <a:pt x="28226" y="110680"/>
                    </a:cubicBezTo>
                    <a:cubicBezTo>
                      <a:pt x="19910" y="106299"/>
                      <a:pt x="12697" y="100079"/>
                      <a:pt x="7128" y="92488"/>
                    </a:cubicBezTo>
                    <a:cubicBezTo>
                      <a:pt x="3032" y="86801"/>
                      <a:pt x="1017" y="79867"/>
                      <a:pt x="1426" y="72866"/>
                    </a:cubicBezTo>
                    <a:cubicBezTo>
                      <a:pt x="2148" y="65570"/>
                      <a:pt x="5065" y="58655"/>
                      <a:pt x="9789" y="53054"/>
                    </a:cubicBezTo>
                    <a:cubicBezTo>
                      <a:pt x="15567" y="45644"/>
                      <a:pt x="22505" y="39214"/>
                      <a:pt x="30317" y="34004"/>
                    </a:cubicBezTo>
                    <a:lnTo>
                      <a:pt x="0" y="17050"/>
                    </a:lnTo>
                    <a:lnTo>
                      <a:pt x="17582" y="6763"/>
                    </a:lnTo>
                    <a:lnTo>
                      <a:pt x="47234" y="24003"/>
                    </a:lnTo>
                    <a:cubicBezTo>
                      <a:pt x="61157" y="17088"/>
                      <a:pt x="75783" y="11687"/>
                      <a:pt x="90856" y="7906"/>
                    </a:cubicBezTo>
                    <a:cubicBezTo>
                      <a:pt x="105197" y="4286"/>
                      <a:pt x="119776" y="1638"/>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485"/>
                      <a:pt x="63485" y="82772"/>
                    </a:cubicBezTo>
                    <a:close/>
                    <a:moveTo>
                      <a:pt x="230372" y="96679"/>
                    </a:moveTo>
                    <a:cubicBezTo>
                      <a:pt x="223092" y="92716"/>
                      <a:pt x="214710" y="91240"/>
                      <a:pt x="206517" y="92488"/>
                    </a:cubicBezTo>
                    <a:cubicBezTo>
                      <a:pt x="195265" y="93954"/>
                      <a:pt x="184174" y="96412"/>
                      <a:pt x="173349" y="99822"/>
                    </a:cubicBezTo>
                    <a:lnTo>
                      <a:pt x="220868" y="127159"/>
                    </a:lnTo>
                    <a:cubicBezTo>
                      <a:pt x="240826" y="114776"/>
                      <a:pt x="244057" y="104680"/>
                      <a:pt x="23037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22" name="Google Shape;1522;p27"/>
            <p:cNvGrpSpPr/>
            <p:nvPr/>
          </p:nvGrpSpPr>
          <p:grpSpPr>
            <a:xfrm>
              <a:off x="5533746" y="4253261"/>
              <a:ext cx="883852" cy="621029"/>
              <a:chOff x="7343371" y="4995386"/>
              <a:chExt cx="883852" cy="621029"/>
            </a:xfrm>
          </p:grpSpPr>
          <p:sp>
            <p:nvSpPr>
              <p:cNvPr id="1523" name="Google Shape;1523;p27"/>
              <p:cNvSpPr/>
              <p:nvPr/>
            </p:nvSpPr>
            <p:spPr>
              <a:xfrm>
                <a:off x="7343371" y="5104923"/>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4" name="Google Shape;1524;p27"/>
              <p:cNvSpPr/>
              <p:nvPr/>
            </p:nvSpPr>
            <p:spPr>
              <a:xfrm>
                <a:off x="7343561" y="5248084"/>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27"/>
              <p:cNvSpPr/>
              <p:nvPr/>
            </p:nvSpPr>
            <p:spPr>
              <a:xfrm>
                <a:off x="8160792" y="5251132"/>
                <a:ext cx="66431" cy="157067"/>
              </a:xfrm>
              <a:custGeom>
                <a:avLst/>
                <a:gdLst/>
                <a:ahLst/>
                <a:cxnLst/>
                <a:rect l="l" t="t"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27"/>
              <p:cNvSpPr/>
              <p:nvPr/>
            </p:nvSpPr>
            <p:spPr>
              <a:xfrm>
                <a:off x="7343371" y="4995386"/>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27"/>
              <p:cNvSpPr/>
              <p:nvPr/>
            </p:nvSpPr>
            <p:spPr>
              <a:xfrm>
                <a:off x="7469087" y="5064990"/>
                <a:ext cx="632615" cy="366117"/>
              </a:xfrm>
              <a:custGeom>
                <a:avLst/>
                <a:gdLst/>
                <a:ahLst/>
                <a:cxnLst/>
                <a:rect l="l" t="t" r="r" b="b"/>
                <a:pathLst>
                  <a:path w="632615" h="366117" extrusionOk="0">
                    <a:moveTo>
                      <a:pt x="632116" y="194048"/>
                    </a:moveTo>
                    <a:cubicBezTo>
                      <a:pt x="627555" y="237101"/>
                      <a:pt x="596952" y="279773"/>
                      <a:pt x="540025" y="312539"/>
                    </a:cubicBezTo>
                    <a:cubicBezTo>
                      <a:pt x="416475" y="383977"/>
                      <a:pt x="216136" y="383977"/>
                      <a:pt x="92586" y="312539"/>
                    </a:cubicBezTo>
                    <a:cubicBezTo>
                      <a:pt x="35564" y="279487"/>
                      <a:pt x="4961" y="237101"/>
                      <a:pt x="590" y="194048"/>
                    </a:cubicBezTo>
                    <a:cubicBezTo>
                      <a:pt x="-4732" y="143661"/>
                      <a:pt x="25965" y="92130"/>
                      <a:pt x="92586" y="53650"/>
                    </a:cubicBezTo>
                    <a:cubicBezTo>
                      <a:pt x="216136" y="-17883"/>
                      <a:pt x="416475" y="-17883"/>
                      <a:pt x="540025" y="53650"/>
                    </a:cubicBezTo>
                    <a:cubicBezTo>
                      <a:pt x="606551" y="92130"/>
                      <a:pt x="636963"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8" name="Google Shape;1528;p27"/>
              <p:cNvSpPr/>
              <p:nvPr/>
            </p:nvSpPr>
            <p:spPr>
              <a:xfrm>
                <a:off x="7469677" y="5086897"/>
                <a:ext cx="631526" cy="344209"/>
              </a:xfrm>
              <a:custGeom>
                <a:avLst/>
                <a:gdLst/>
                <a:ahLst/>
                <a:cxnLst/>
                <a:rect l="l" t="t" r="r" b="b"/>
                <a:pathLst>
                  <a:path w="631526" h="344209" extrusionOk="0">
                    <a:moveTo>
                      <a:pt x="631526"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7"/>
                      <a:pt x="35069" y="86416"/>
                      <a:pt x="91997" y="53650"/>
                    </a:cubicBezTo>
                    <a:cubicBezTo>
                      <a:pt x="215546" y="-17883"/>
                      <a:pt x="415886" y="-17883"/>
                      <a:pt x="539435" y="53650"/>
                    </a:cubicBezTo>
                    <a:cubicBezTo>
                      <a:pt x="596363" y="86701"/>
                      <a:pt x="626870" y="129087"/>
                      <a:pt x="631526"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9" name="Google Shape;1529;p27"/>
              <p:cNvSpPr/>
              <p:nvPr/>
            </p:nvSpPr>
            <p:spPr>
              <a:xfrm>
                <a:off x="7630861" y="5169693"/>
                <a:ext cx="295642" cy="184784"/>
              </a:xfrm>
              <a:custGeom>
                <a:avLst/>
                <a:gdLst/>
                <a:ahLst/>
                <a:cxnLst/>
                <a:rect l="l" t="t" r="r" b="b"/>
                <a:pathLst>
                  <a:path w="295642" h="184784" extrusionOk="0">
                    <a:moveTo>
                      <a:pt x="149875" y="29432"/>
                    </a:moveTo>
                    <a:cubicBezTo>
                      <a:pt x="145988" y="29423"/>
                      <a:pt x="142110" y="29737"/>
                      <a:pt x="138280" y="30385"/>
                    </a:cubicBezTo>
                    <a:cubicBezTo>
                      <a:pt x="133053" y="31147"/>
                      <a:pt x="127256" y="32195"/>
                      <a:pt x="120793" y="33528"/>
                    </a:cubicBezTo>
                    <a:cubicBezTo>
                      <a:pt x="114331" y="34862"/>
                      <a:pt x="107583" y="36576"/>
                      <a:pt x="100645" y="38671"/>
                    </a:cubicBezTo>
                    <a:cubicBezTo>
                      <a:pt x="93878" y="40719"/>
                      <a:pt x="87273" y="43272"/>
                      <a:pt x="80877" y="46291"/>
                    </a:cubicBezTo>
                    <a:lnTo>
                      <a:pt x="131628" y="75629"/>
                    </a:lnTo>
                    <a:lnTo>
                      <a:pt x="141131" y="72390"/>
                    </a:lnTo>
                    <a:cubicBezTo>
                      <a:pt x="154056" y="68104"/>
                      <a:pt x="166221" y="64484"/>
                      <a:pt x="177721" y="61436"/>
                    </a:cubicBezTo>
                    <a:cubicBezTo>
                      <a:pt x="188489" y="58598"/>
                      <a:pt x="199494" y="56779"/>
                      <a:pt x="210604" y="56007"/>
                    </a:cubicBezTo>
                    <a:cubicBezTo>
                      <a:pt x="220726" y="55397"/>
                      <a:pt x="230885" y="56102"/>
                      <a:pt x="240826" y="58103"/>
                    </a:cubicBezTo>
                    <a:cubicBezTo>
                      <a:pt x="251023" y="60274"/>
                      <a:pt x="260812" y="64065"/>
                      <a:pt x="269813" y="69342"/>
                    </a:cubicBezTo>
                    <a:cubicBezTo>
                      <a:pt x="278584" y="73743"/>
                      <a:pt x="286112" y="80296"/>
                      <a:pt x="291671" y="88392"/>
                    </a:cubicBezTo>
                    <a:cubicBezTo>
                      <a:pt x="295397" y="94317"/>
                      <a:pt x="296566" y="101498"/>
                      <a:pt x="294902" y="108299"/>
                    </a:cubicBezTo>
                    <a:cubicBezTo>
                      <a:pt x="292745" y="115776"/>
                      <a:pt x="288649" y="122549"/>
                      <a:pt x="283023" y="127921"/>
                    </a:cubicBezTo>
                    <a:cubicBezTo>
                      <a:pt x="276076" y="134950"/>
                      <a:pt x="268282" y="141094"/>
                      <a:pt x="259833" y="146209"/>
                    </a:cubicBezTo>
                    <a:lnTo>
                      <a:pt x="292146" y="165259"/>
                    </a:lnTo>
                    <a:lnTo>
                      <a:pt x="274469" y="175451"/>
                    </a:lnTo>
                    <a:lnTo>
                      <a:pt x="241871" y="156401"/>
                    </a:lnTo>
                    <a:cubicBezTo>
                      <a:pt x="226352" y="164068"/>
                      <a:pt x="210119" y="170193"/>
                      <a:pt x="193402" y="174688"/>
                    </a:cubicBezTo>
                    <a:cubicBezTo>
                      <a:pt x="175924" y="179603"/>
                      <a:pt x="158058" y="182975"/>
                      <a:pt x="139991" y="184785"/>
                    </a:cubicBezTo>
                    <a:lnTo>
                      <a:pt x="122599" y="154781"/>
                    </a:lnTo>
                    <a:cubicBezTo>
                      <a:pt x="127332" y="154657"/>
                      <a:pt x="132065" y="154276"/>
                      <a:pt x="136760" y="153638"/>
                    </a:cubicBezTo>
                    <a:cubicBezTo>
                      <a:pt x="143127" y="152876"/>
                      <a:pt x="150255" y="151638"/>
                      <a:pt x="158048" y="150019"/>
                    </a:cubicBezTo>
                    <a:cubicBezTo>
                      <a:pt x="165841" y="148399"/>
                      <a:pt x="174204" y="146113"/>
                      <a:pt x="182948" y="143637"/>
                    </a:cubicBezTo>
                    <a:cubicBezTo>
                      <a:pt x="191425" y="141056"/>
                      <a:pt x="199722" y="137865"/>
                      <a:pt x="207753" y="134112"/>
                    </a:cubicBezTo>
                    <a:lnTo>
                      <a:pt x="157193" y="104965"/>
                    </a:lnTo>
                    <a:lnTo>
                      <a:pt x="150635" y="107252"/>
                    </a:lnTo>
                    <a:lnTo>
                      <a:pt x="143697" y="109347"/>
                    </a:lnTo>
                    <a:cubicBezTo>
                      <a:pt x="130962" y="113538"/>
                      <a:pt x="119368" y="116777"/>
                      <a:pt x="108723" y="118872"/>
                    </a:cubicBezTo>
                    <a:cubicBezTo>
                      <a:pt x="98953" y="121148"/>
                      <a:pt x="88994" y="122482"/>
                      <a:pt x="78976" y="122872"/>
                    </a:cubicBezTo>
                    <a:cubicBezTo>
                      <a:pt x="70128" y="123234"/>
                      <a:pt x="61280" y="122396"/>
                      <a:pt x="52651" y="120396"/>
                    </a:cubicBezTo>
                    <a:cubicBezTo>
                      <a:pt x="44079" y="118463"/>
                      <a:pt x="35848" y="115243"/>
                      <a:pt x="28226" y="110871"/>
                    </a:cubicBezTo>
                    <a:cubicBezTo>
                      <a:pt x="19891" y="106518"/>
                      <a:pt x="12669" y="100289"/>
                      <a:pt x="7128" y="92678"/>
                    </a:cubicBezTo>
                    <a:cubicBezTo>
                      <a:pt x="3022" y="86992"/>
                      <a:pt x="1007" y="80058"/>
                      <a:pt x="1426" y="73057"/>
                    </a:cubicBezTo>
                    <a:cubicBezTo>
                      <a:pt x="2148" y="65761"/>
                      <a:pt x="5065" y="58846"/>
                      <a:pt x="9789" y="53245"/>
                    </a:cubicBezTo>
                    <a:cubicBezTo>
                      <a:pt x="15596" y="45863"/>
                      <a:pt x="22524" y="39434"/>
                      <a:pt x="30317" y="34195"/>
                    </a:cubicBezTo>
                    <a:lnTo>
                      <a:pt x="0" y="17050"/>
                    </a:lnTo>
                    <a:lnTo>
                      <a:pt x="17582" y="6858"/>
                    </a:lnTo>
                    <a:lnTo>
                      <a:pt x="47234" y="24003"/>
                    </a:lnTo>
                    <a:cubicBezTo>
                      <a:pt x="61157" y="17088"/>
                      <a:pt x="75783" y="11687"/>
                      <a:pt x="90856" y="7906"/>
                    </a:cubicBezTo>
                    <a:cubicBezTo>
                      <a:pt x="105207" y="4324"/>
                      <a:pt x="119786" y="1686"/>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581"/>
                      <a:pt x="63485" y="82772"/>
                    </a:cubicBezTo>
                    <a:close/>
                    <a:moveTo>
                      <a:pt x="230372" y="96774"/>
                    </a:moveTo>
                    <a:cubicBezTo>
                      <a:pt x="223101" y="92773"/>
                      <a:pt x="214719" y="91269"/>
                      <a:pt x="206517" y="92488"/>
                    </a:cubicBezTo>
                    <a:cubicBezTo>
                      <a:pt x="195265" y="93955"/>
                      <a:pt x="184174" y="96412"/>
                      <a:pt x="173349" y="99822"/>
                    </a:cubicBezTo>
                    <a:lnTo>
                      <a:pt x="220868" y="127159"/>
                    </a:lnTo>
                    <a:cubicBezTo>
                      <a:pt x="240892" y="114776"/>
                      <a:pt x="244057" y="104651"/>
                      <a:pt x="230372" y="9677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0" name="Google Shape;1530;p27"/>
              <p:cNvSpPr/>
              <p:nvPr/>
            </p:nvSpPr>
            <p:spPr>
              <a:xfrm>
                <a:off x="7753460" y="5307234"/>
                <a:ext cx="19007" cy="25526"/>
              </a:xfrm>
              <a:custGeom>
                <a:avLst/>
                <a:gdLst/>
                <a:ahLst/>
                <a:cxnLst/>
                <a:rect l="l" t="t" r="r" b="b"/>
                <a:pathLst>
                  <a:path w="19007" h="25526" extrusionOk="0">
                    <a:moveTo>
                      <a:pt x="0" y="17240"/>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1" name="Google Shape;1531;p27"/>
              <p:cNvSpPr/>
              <p:nvPr/>
            </p:nvSpPr>
            <p:spPr>
              <a:xfrm>
                <a:off x="7880525" y="5317712"/>
                <a:ext cx="42101" cy="19716"/>
              </a:xfrm>
              <a:custGeom>
                <a:avLst/>
                <a:gdLst/>
                <a:ahLst/>
                <a:cxnLst/>
                <a:rect l="l" t="t" r="r" b="b"/>
                <a:pathLst>
                  <a:path w="42101" h="19716" extrusionOk="0">
                    <a:moveTo>
                      <a:pt x="42102" y="17240"/>
                    </a:moveTo>
                    <a:lnTo>
                      <a:pt x="42102" y="0"/>
                    </a:lnTo>
                    <a:lnTo>
                      <a:pt x="0" y="3238"/>
                    </a:lnTo>
                    <a:lnTo>
                      <a:pt x="24140" y="19717"/>
                    </a:lnTo>
                    <a:lnTo>
                      <a:pt x="42102"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2" name="Google Shape;1532;p27"/>
              <p:cNvSpPr/>
              <p:nvPr/>
            </p:nvSpPr>
            <p:spPr>
              <a:xfrm>
                <a:off x="7894686" y="5254561"/>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27"/>
              <p:cNvSpPr/>
              <p:nvPr/>
            </p:nvSpPr>
            <p:spPr>
              <a:xfrm>
                <a:off x="7795847" y="5260943"/>
                <a:ext cx="47328" cy="33051"/>
              </a:xfrm>
              <a:custGeom>
                <a:avLst/>
                <a:gdLst/>
                <a:ahLst/>
                <a:cxnLst/>
                <a:rect l="l" t="t" r="r" b="b"/>
                <a:pathLst>
                  <a:path w="47328" h="33051" extrusionOk="0">
                    <a:moveTo>
                      <a:pt x="0" y="10001"/>
                    </a:moveTo>
                    <a:lnTo>
                      <a:pt x="10454" y="0"/>
                    </a:lnTo>
                    <a:lnTo>
                      <a:pt x="47329" y="25527"/>
                    </a:lnTo>
                    <a:lnTo>
                      <a:pt x="45048" y="33052"/>
                    </a:lnTo>
                    <a:cubicBezTo>
                      <a:pt x="45048" y="33052"/>
                      <a:pt x="17487" y="21431"/>
                      <a:pt x="16537" y="2076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4" name="Google Shape;1534;p27"/>
              <p:cNvSpPr/>
              <p:nvPr/>
            </p:nvSpPr>
            <p:spPr>
              <a:xfrm>
                <a:off x="7699193" y="5205793"/>
                <a:ext cx="58543" cy="38861"/>
              </a:xfrm>
              <a:custGeom>
                <a:avLst/>
                <a:gdLst/>
                <a:ahLst/>
                <a:cxnLst/>
                <a:rect l="l" t="t" r="r" b="b"/>
                <a:pathLst>
                  <a:path w="58543" h="38861" extrusionOk="0">
                    <a:moveTo>
                      <a:pt x="0" y="11049"/>
                    </a:moveTo>
                    <a:lnTo>
                      <a:pt x="49040" y="38862"/>
                    </a:lnTo>
                    <a:lnTo>
                      <a:pt x="58543" y="31623"/>
                    </a:lnTo>
                    <a:cubicBezTo>
                      <a:pt x="58543" y="31623"/>
                      <a:pt x="52461" y="24574"/>
                      <a:pt x="51986" y="23813"/>
                    </a:cubicBezTo>
                    <a:cubicBezTo>
                      <a:pt x="47585" y="18783"/>
                      <a:pt x="42425" y="14478"/>
                      <a:pt x="36684" y="11049"/>
                    </a:cubicBezTo>
                    <a:cubicBezTo>
                      <a:pt x="33073" y="10382"/>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27"/>
              <p:cNvSpPr/>
              <p:nvPr/>
            </p:nvSpPr>
            <p:spPr>
              <a:xfrm>
                <a:off x="7753460" y="5174646"/>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27"/>
              <p:cNvSpPr/>
              <p:nvPr/>
            </p:nvSpPr>
            <p:spPr>
              <a:xfrm>
                <a:off x="7631241" y="5169598"/>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7" name="Google Shape;1537;p27"/>
              <p:cNvSpPr/>
              <p:nvPr/>
            </p:nvSpPr>
            <p:spPr>
              <a:xfrm>
                <a:off x="7632192" y="5227129"/>
                <a:ext cx="29936" cy="30289"/>
              </a:xfrm>
              <a:custGeom>
                <a:avLst/>
                <a:gdLst/>
                <a:ahLst/>
                <a:cxnLst/>
                <a:rect l="l" t="t" r="r" b="b"/>
                <a:pathLst>
                  <a:path w="29936"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8" name="Google Shape;1538;p27"/>
              <p:cNvSpPr/>
              <p:nvPr/>
            </p:nvSpPr>
            <p:spPr>
              <a:xfrm>
                <a:off x="7630861" y="5152548"/>
                <a:ext cx="295637" cy="184403"/>
              </a:xfrm>
              <a:custGeom>
                <a:avLst/>
                <a:gdLst/>
                <a:ahLst/>
                <a:cxnLst/>
                <a:rect l="l" t="t" r="r" b="b"/>
                <a:pathLst>
                  <a:path w="295637" h="184403" extrusionOk="0">
                    <a:moveTo>
                      <a:pt x="149875" y="29051"/>
                    </a:moveTo>
                    <a:cubicBezTo>
                      <a:pt x="145988" y="29042"/>
                      <a:pt x="142110" y="29356"/>
                      <a:pt x="138280" y="30004"/>
                    </a:cubicBezTo>
                    <a:cubicBezTo>
                      <a:pt x="133053" y="30671"/>
                      <a:pt x="127256" y="31718"/>
                      <a:pt x="120793" y="33147"/>
                    </a:cubicBezTo>
                    <a:cubicBezTo>
                      <a:pt x="114331" y="34576"/>
                      <a:pt x="107583" y="36195"/>
                      <a:pt x="100645" y="38290"/>
                    </a:cubicBezTo>
                    <a:cubicBezTo>
                      <a:pt x="93878" y="40310"/>
                      <a:pt x="87273" y="42824"/>
                      <a:pt x="80877" y="45815"/>
                    </a:cubicBezTo>
                    <a:lnTo>
                      <a:pt x="131628" y="75247"/>
                    </a:lnTo>
                    <a:lnTo>
                      <a:pt x="141131" y="72009"/>
                    </a:lnTo>
                    <a:cubicBezTo>
                      <a:pt x="154056" y="67723"/>
                      <a:pt x="166221" y="64103"/>
                      <a:pt x="177721" y="61055"/>
                    </a:cubicBezTo>
                    <a:cubicBezTo>
                      <a:pt x="188489" y="58207"/>
                      <a:pt x="199494" y="56397"/>
                      <a:pt x="210604" y="55626"/>
                    </a:cubicBezTo>
                    <a:cubicBezTo>
                      <a:pt x="220726" y="54988"/>
                      <a:pt x="230875" y="55654"/>
                      <a:pt x="240826" y="57626"/>
                    </a:cubicBezTo>
                    <a:cubicBezTo>
                      <a:pt x="251033" y="59836"/>
                      <a:pt x="260812" y="63655"/>
                      <a:pt x="269813" y="68961"/>
                    </a:cubicBezTo>
                    <a:cubicBezTo>
                      <a:pt x="278584" y="73362"/>
                      <a:pt x="286112" y="79915"/>
                      <a:pt x="291671" y="88011"/>
                    </a:cubicBezTo>
                    <a:cubicBezTo>
                      <a:pt x="295397" y="93897"/>
                      <a:pt x="296556" y="101051"/>
                      <a:pt x="294902" y="107823"/>
                    </a:cubicBezTo>
                    <a:cubicBezTo>
                      <a:pt x="292793" y="115319"/>
                      <a:pt x="288687" y="122101"/>
                      <a:pt x="283023" y="127444"/>
                    </a:cubicBezTo>
                    <a:cubicBezTo>
                      <a:pt x="276076" y="134503"/>
                      <a:pt x="268282" y="140675"/>
                      <a:pt x="259833" y="145828"/>
                    </a:cubicBezTo>
                    <a:lnTo>
                      <a:pt x="292146" y="164878"/>
                    </a:lnTo>
                    <a:lnTo>
                      <a:pt x="274469" y="175069"/>
                    </a:lnTo>
                    <a:lnTo>
                      <a:pt x="241871" y="156019"/>
                    </a:lnTo>
                    <a:cubicBezTo>
                      <a:pt x="226371" y="163763"/>
                      <a:pt x="210138" y="169916"/>
                      <a:pt x="193402" y="174403"/>
                    </a:cubicBezTo>
                    <a:cubicBezTo>
                      <a:pt x="175915" y="179241"/>
                      <a:pt x="158048" y="182585"/>
                      <a:pt x="139991" y="184404"/>
                    </a:cubicBezTo>
                    <a:lnTo>
                      <a:pt x="122979" y="153829"/>
                    </a:lnTo>
                    <a:cubicBezTo>
                      <a:pt x="126115" y="153829"/>
                      <a:pt x="130772" y="153829"/>
                      <a:pt x="137140" y="152781"/>
                    </a:cubicBezTo>
                    <a:cubicBezTo>
                      <a:pt x="143507" y="151733"/>
                      <a:pt x="150635" y="150781"/>
                      <a:pt x="158428" y="149066"/>
                    </a:cubicBezTo>
                    <a:cubicBezTo>
                      <a:pt x="166221" y="147352"/>
                      <a:pt x="174585" y="145256"/>
                      <a:pt x="183328" y="142684"/>
                    </a:cubicBezTo>
                    <a:cubicBezTo>
                      <a:pt x="191824" y="140141"/>
                      <a:pt x="200121" y="136960"/>
                      <a:pt x="208133" y="133159"/>
                    </a:cubicBezTo>
                    <a:lnTo>
                      <a:pt x="157573" y="103917"/>
                    </a:lnTo>
                    <a:lnTo>
                      <a:pt x="151015" y="106204"/>
                    </a:lnTo>
                    <a:lnTo>
                      <a:pt x="144077" y="108394"/>
                    </a:lnTo>
                    <a:cubicBezTo>
                      <a:pt x="131342" y="112585"/>
                      <a:pt x="119748" y="115824"/>
                      <a:pt x="109104" y="117919"/>
                    </a:cubicBezTo>
                    <a:cubicBezTo>
                      <a:pt x="99334" y="120196"/>
                      <a:pt x="89374" y="121530"/>
                      <a:pt x="79357" y="121920"/>
                    </a:cubicBezTo>
                    <a:cubicBezTo>
                      <a:pt x="70509" y="122234"/>
                      <a:pt x="61661" y="121396"/>
                      <a:pt x="53031" y="119443"/>
                    </a:cubicBezTo>
                    <a:cubicBezTo>
                      <a:pt x="44478" y="117462"/>
                      <a:pt x="36247" y="114252"/>
                      <a:pt x="28606" y="109918"/>
                    </a:cubicBezTo>
                    <a:cubicBezTo>
                      <a:pt x="20291" y="105537"/>
                      <a:pt x="13077" y="99317"/>
                      <a:pt x="7508" y="91726"/>
                    </a:cubicBezTo>
                    <a:cubicBezTo>
                      <a:pt x="3412" y="86039"/>
                      <a:pt x="1397" y="79105"/>
                      <a:pt x="1806" y="72104"/>
                    </a:cubicBezTo>
                    <a:cubicBezTo>
                      <a:pt x="2528" y="64808"/>
                      <a:pt x="5446" y="57893"/>
                      <a:pt x="10169" y="52292"/>
                    </a:cubicBezTo>
                    <a:cubicBezTo>
                      <a:pt x="15947" y="44882"/>
                      <a:pt x="22885" y="38452"/>
                      <a:pt x="30697" y="33242"/>
                    </a:cubicBezTo>
                    <a:lnTo>
                      <a:pt x="0" y="17050"/>
                    </a:lnTo>
                    <a:lnTo>
                      <a:pt x="17582" y="6763"/>
                    </a:lnTo>
                    <a:lnTo>
                      <a:pt x="47234" y="24003"/>
                    </a:lnTo>
                    <a:cubicBezTo>
                      <a:pt x="61157" y="17088"/>
                      <a:pt x="75783" y="11687"/>
                      <a:pt x="90856" y="7906"/>
                    </a:cubicBezTo>
                    <a:cubicBezTo>
                      <a:pt x="105197" y="4286"/>
                      <a:pt x="119776" y="1638"/>
                      <a:pt x="134479" y="0"/>
                    </a:cubicBezTo>
                    <a:close/>
                    <a:moveTo>
                      <a:pt x="63485" y="82391"/>
                    </a:moveTo>
                    <a:cubicBezTo>
                      <a:pt x="70157" y="86258"/>
                      <a:pt x="77864" y="87925"/>
                      <a:pt x="85534" y="87154"/>
                    </a:cubicBezTo>
                    <a:cubicBezTo>
                      <a:pt x="95817" y="85992"/>
                      <a:pt x="105948" y="83725"/>
                      <a:pt x="115756" y="80391"/>
                    </a:cubicBezTo>
                    <a:lnTo>
                      <a:pt x="68237" y="52864"/>
                    </a:lnTo>
                    <a:cubicBezTo>
                      <a:pt x="50750" y="64675"/>
                      <a:pt x="49230" y="74485"/>
                      <a:pt x="63485" y="82772"/>
                    </a:cubicBezTo>
                    <a:close/>
                    <a:moveTo>
                      <a:pt x="230372" y="96298"/>
                    </a:moveTo>
                    <a:cubicBezTo>
                      <a:pt x="223092" y="92335"/>
                      <a:pt x="214710" y="90859"/>
                      <a:pt x="206517" y="92107"/>
                    </a:cubicBezTo>
                    <a:cubicBezTo>
                      <a:pt x="195274" y="93535"/>
                      <a:pt x="184174" y="95964"/>
                      <a:pt x="173349" y="99346"/>
                    </a:cubicBezTo>
                    <a:lnTo>
                      <a:pt x="220868" y="126778"/>
                    </a:lnTo>
                    <a:cubicBezTo>
                      <a:pt x="240826" y="114776"/>
                      <a:pt x="244057" y="104680"/>
                      <a:pt x="23037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39" name="Google Shape;1539;p27"/>
            <p:cNvGrpSpPr/>
            <p:nvPr/>
          </p:nvGrpSpPr>
          <p:grpSpPr>
            <a:xfrm>
              <a:off x="4965040" y="3574128"/>
              <a:ext cx="883852" cy="621125"/>
              <a:chOff x="6774665" y="4316253"/>
              <a:chExt cx="883852" cy="621125"/>
            </a:xfrm>
          </p:grpSpPr>
          <p:sp>
            <p:nvSpPr>
              <p:cNvPr id="1540" name="Google Shape;1540;p27"/>
              <p:cNvSpPr/>
              <p:nvPr/>
            </p:nvSpPr>
            <p:spPr>
              <a:xfrm>
                <a:off x="6774665" y="442588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1" name="Google Shape;1541;p27"/>
              <p:cNvSpPr/>
              <p:nvPr/>
            </p:nvSpPr>
            <p:spPr>
              <a:xfrm>
                <a:off x="6774855" y="4568951"/>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2" name="Google Shape;1542;p27"/>
              <p:cNvSpPr/>
              <p:nvPr/>
            </p:nvSpPr>
            <p:spPr>
              <a:xfrm>
                <a:off x="7592086" y="4572000"/>
                <a:ext cx="66431" cy="157067"/>
              </a:xfrm>
              <a:custGeom>
                <a:avLst/>
                <a:gdLst/>
                <a:ahLst/>
                <a:cxnLst/>
                <a:rect l="l" t="t" r="r" b="b"/>
                <a:pathLst>
                  <a:path w="66431" h="157067" extrusionOk="0">
                    <a:moveTo>
                      <a:pt x="66431" y="0"/>
                    </a:moveTo>
                    <a:lnTo>
                      <a:pt x="66431" y="109633"/>
                    </a:lnTo>
                    <a:lnTo>
                      <a:pt x="21859" y="157067"/>
                    </a:lnTo>
                    <a:lnTo>
                      <a:pt x="0" y="31623"/>
                    </a:lnTo>
                    <a:lnTo>
                      <a:pt x="66431"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3" name="Google Shape;1543;p27"/>
              <p:cNvSpPr/>
              <p:nvPr/>
            </p:nvSpPr>
            <p:spPr>
              <a:xfrm>
                <a:off x="6774665" y="431625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4" name="Google Shape;1544;p27"/>
              <p:cNvSpPr/>
              <p:nvPr/>
            </p:nvSpPr>
            <p:spPr>
              <a:xfrm>
                <a:off x="6900380" y="4385881"/>
                <a:ext cx="632615" cy="366093"/>
              </a:xfrm>
              <a:custGeom>
                <a:avLst/>
                <a:gdLst/>
                <a:ahLst/>
                <a:cxnLst/>
                <a:rect l="l" t="t" r="r" b="b"/>
                <a:pathLst>
                  <a:path w="632615" h="366093" extrusionOk="0">
                    <a:moveTo>
                      <a:pt x="632021" y="194024"/>
                    </a:moveTo>
                    <a:cubicBezTo>
                      <a:pt x="627555" y="237077"/>
                      <a:pt x="596952" y="279749"/>
                      <a:pt x="540025" y="312515"/>
                    </a:cubicBezTo>
                    <a:cubicBezTo>
                      <a:pt x="416475" y="383953"/>
                      <a:pt x="216136" y="383953"/>
                      <a:pt x="92586" y="312515"/>
                    </a:cubicBezTo>
                    <a:cubicBezTo>
                      <a:pt x="35564" y="279559"/>
                      <a:pt x="4961" y="237077"/>
                      <a:pt x="590" y="194024"/>
                    </a:cubicBezTo>
                    <a:cubicBezTo>
                      <a:pt x="-4732" y="143637"/>
                      <a:pt x="25965" y="92107"/>
                      <a:pt x="92586" y="53721"/>
                    </a:cubicBezTo>
                    <a:cubicBezTo>
                      <a:pt x="216136" y="-17907"/>
                      <a:pt x="416475" y="-17907"/>
                      <a:pt x="540025" y="53721"/>
                    </a:cubicBezTo>
                    <a:cubicBezTo>
                      <a:pt x="606931" y="92107"/>
                      <a:pt x="637344" y="143637"/>
                      <a:pt x="632021"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27"/>
              <p:cNvSpPr/>
              <p:nvPr/>
            </p:nvSpPr>
            <p:spPr>
              <a:xfrm>
                <a:off x="6900970" y="4407789"/>
                <a:ext cx="631431" cy="344185"/>
              </a:xfrm>
              <a:custGeom>
                <a:avLst/>
                <a:gdLst/>
                <a:ahLst/>
                <a:cxnLst/>
                <a:rect l="l" t="t" r="r" b="b"/>
                <a:pathLst>
                  <a:path w="631431" h="344185" extrusionOk="0">
                    <a:moveTo>
                      <a:pt x="631432" y="172117"/>
                    </a:moveTo>
                    <a:cubicBezTo>
                      <a:pt x="626965" y="215170"/>
                      <a:pt x="596363" y="257842"/>
                      <a:pt x="539435" y="290608"/>
                    </a:cubicBezTo>
                    <a:cubicBezTo>
                      <a:pt x="415886" y="362045"/>
                      <a:pt x="215546" y="362045"/>
                      <a:pt x="91997" y="290608"/>
                    </a:cubicBezTo>
                    <a:cubicBezTo>
                      <a:pt x="34974" y="257651"/>
                      <a:pt x="4372" y="215170"/>
                      <a:pt x="0" y="172117"/>
                    </a:cubicBezTo>
                    <a:cubicBezTo>
                      <a:pt x="4372" y="129064"/>
                      <a:pt x="34974" y="86392"/>
                      <a:pt x="91997" y="53721"/>
                    </a:cubicBezTo>
                    <a:cubicBezTo>
                      <a:pt x="215546" y="-17907"/>
                      <a:pt x="415886" y="-17907"/>
                      <a:pt x="539435" y="53721"/>
                    </a:cubicBezTo>
                    <a:cubicBezTo>
                      <a:pt x="596838" y="86677"/>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27"/>
              <p:cNvSpPr/>
              <p:nvPr/>
            </p:nvSpPr>
            <p:spPr>
              <a:xfrm>
                <a:off x="7062535" y="4489799"/>
                <a:ext cx="295132" cy="185547"/>
              </a:xfrm>
              <a:custGeom>
                <a:avLst/>
                <a:gdLst/>
                <a:ahLst/>
                <a:cxnLst/>
                <a:rect l="l" t="t" r="r" b="b"/>
                <a:pathLst>
                  <a:path w="295132" h="185547" extrusionOk="0">
                    <a:moveTo>
                      <a:pt x="149494" y="30194"/>
                    </a:moveTo>
                    <a:cubicBezTo>
                      <a:pt x="145607" y="30185"/>
                      <a:pt x="141730" y="30499"/>
                      <a:pt x="137900" y="31147"/>
                    </a:cubicBezTo>
                    <a:cubicBezTo>
                      <a:pt x="132673" y="31909"/>
                      <a:pt x="126875" y="32956"/>
                      <a:pt x="120413" y="34290"/>
                    </a:cubicBezTo>
                    <a:cubicBezTo>
                      <a:pt x="113950" y="35623"/>
                      <a:pt x="107203" y="37433"/>
                      <a:pt x="100265" y="39529"/>
                    </a:cubicBezTo>
                    <a:cubicBezTo>
                      <a:pt x="93498" y="41548"/>
                      <a:pt x="86893" y="44063"/>
                      <a:pt x="80497"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567" y="61017"/>
                      <a:pt x="260366" y="64846"/>
                      <a:pt x="269337" y="70199"/>
                    </a:cubicBezTo>
                    <a:cubicBezTo>
                      <a:pt x="278119" y="74590"/>
                      <a:pt x="285636" y="81144"/>
                      <a:pt x="291196" y="89249"/>
                    </a:cubicBezTo>
                    <a:cubicBezTo>
                      <a:pt x="294874" y="95193"/>
                      <a:pt x="296033" y="102356"/>
                      <a:pt x="294427" y="109156"/>
                    </a:cubicBezTo>
                    <a:cubicBezTo>
                      <a:pt x="292251" y="116624"/>
                      <a:pt x="288155" y="123397"/>
                      <a:pt x="282547" y="128778"/>
                    </a:cubicBezTo>
                    <a:cubicBezTo>
                      <a:pt x="275553" y="135789"/>
                      <a:pt x="267769" y="141961"/>
                      <a:pt x="259358" y="147161"/>
                    </a:cubicBezTo>
                    <a:lnTo>
                      <a:pt x="291671" y="166211"/>
                    </a:lnTo>
                    <a:lnTo>
                      <a:pt x="273709" y="176213"/>
                    </a:lnTo>
                    <a:lnTo>
                      <a:pt x="241111" y="157163"/>
                    </a:lnTo>
                    <a:cubicBezTo>
                      <a:pt x="225591" y="164868"/>
                      <a:pt x="209359" y="171022"/>
                      <a:pt x="192642" y="175546"/>
                    </a:cubicBezTo>
                    <a:cubicBezTo>
                      <a:pt x="175155" y="180385"/>
                      <a:pt x="157288" y="183728"/>
                      <a:pt x="139230" y="185547"/>
                    </a:cubicBezTo>
                    <a:lnTo>
                      <a:pt x="122123" y="154972"/>
                    </a:lnTo>
                    <a:cubicBezTo>
                      <a:pt x="126894" y="154848"/>
                      <a:pt x="131656" y="154467"/>
                      <a:pt x="136379" y="153829"/>
                    </a:cubicBezTo>
                    <a:cubicBezTo>
                      <a:pt x="143536" y="153019"/>
                      <a:pt x="150644" y="151810"/>
                      <a:pt x="157668" y="150209"/>
                    </a:cubicBezTo>
                    <a:cubicBezTo>
                      <a:pt x="165556" y="148495"/>
                      <a:pt x="173824" y="146399"/>
                      <a:pt x="182568" y="143828"/>
                    </a:cubicBezTo>
                    <a:cubicBezTo>
                      <a:pt x="191055" y="141246"/>
                      <a:pt x="199342" y="138065"/>
                      <a:pt x="207372" y="134303"/>
                    </a:cubicBezTo>
                    <a:lnTo>
                      <a:pt x="156812" y="105061"/>
                    </a:lnTo>
                    <a:lnTo>
                      <a:pt x="150255" y="107347"/>
                    </a:lnTo>
                    <a:lnTo>
                      <a:pt x="143317" y="109442"/>
                    </a:lnTo>
                    <a:cubicBezTo>
                      <a:pt x="130582" y="113633"/>
                      <a:pt x="118987" y="116967"/>
                      <a:pt x="108343" y="118967"/>
                    </a:cubicBezTo>
                    <a:cubicBezTo>
                      <a:pt x="98545" y="121244"/>
                      <a:pt x="88556" y="122587"/>
                      <a:pt x="78501" y="122968"/>
                    </a:cubicBezTo>
                    <a:cubicBezTo>
                      <a:pt x="69691" y="123282"/>
                      <a:pt x="60872" y="122454"/>
                      <a:pt x="52271" y="120491"/>
                    </a:cubicBezTo>
                    <a:cubicBezTo>
                      <a:pt x="43698" y="118548"/>
                      <a:pt x="35468" y="115338"/>
                      <a:pt x="27846" y="110966"/>
                    </a:cubicBezTo>
                    <a:cubicBezTo>
                      <a:pt x="19511" y="106613"/>
                      <a:pt x="12288" y="100384"/>
                      <a:pt x="6748" y="92773"/>
                    </a:cubicBezTo>
                    <a:cubicBezTo>
                      <a:pt x="2585" y="87116"/>
                      <a:pt x="561" y="80163"/>
                      <a:pt x="1045" y="73152"/>
                    </a:cubicBezTo>
                    <a:cubicBezTo>
                      <a:pt x="1787" y="65856"/>
                      <a:pt x="4704" y="58950"/>
                      <a:pt x="9409" y="53340"/>
                    </a:cubicBezTo>
                    <a:cubicBezTo>
                      <a:pt x="15197" y="45929"/>
                      <a:pt x="22125" y="39500"/>
                      <a:pt x="29937" y="34290"/>
                    </a:cubicBezTo>
                    <a:lnTo>
                      <a:pt x="0" y="16954"/>
                    </a:lnTo>
                    <a:lnTo>
                      <a:pt x="17582" y="6763"/>
                    </a:lnTo>
                    <a:lnTo>
                      <a:pt x="47234" y="23908"/>
                    </a:lnTo>
                    <a:cubicBezTo>
                      <a:pt x="61157" y="17021"/>
                      <a:pt x="75783" y="11649"/>
                      <a:pt x="90856" y="7906"/>
                    </a:cubicBezTo>
                    <a:cubicBezTo>
                      <a:pt x="105188" y="4239"/>
                      <a:pt x="119767" y="1591"/>
                      <a:pt x="134479" y="0"/>
                    </a:cubicBezTo>
                    <a:close/>
                    <a:moveTo>
                      <a:pt x="63105" y="83629"/>
                    </a:moveTo>
                    <a:cubicBezTo>
                      <a:pt x="69786" y="87459"/>
                      <a:pt x="77494" y="89116"/>
                      <a:pt x="85154" y="88392"/>
                    </a:cubicBezTo>
                    <a:cubicBezTo>
                      <a:pt x="95437" y="87182"/>
                      <a:pt x="105568" y="84877"/>
                      <a:pt x="115376" y="81534"/>
                    </a:cubicBezTo>
                    <a:lnTo>
                      <a:pt x="67857" y="54007"/>
                    </a:lnTo>
                    <a:cubicBezTo>
                      <a:pt x="50370" y="65437"/>
                      <a:pt x="48849" y="75343"/>
                      <a:pt x="63105" y="83629"/>
                    </a:cubicBezTo>
                    <a:close/>
                    <a:moveTo>
                      <a:pt x="229991" y="97536"/>
                    </a:moveTo>
                    <a:cubicBezTo>
                      <a:pt x="222693" y="93612"/>
                      <a:pt x="214339" y="92107"/>
                      <a:pt x="206137" y="93250"/>
                    </a:cubicBezTo>
                    <a:cubicBezTo>
                      <a:pt x="194894" y="94755"/>
                      <a:pt x="183803" y="97212"/>
                      <a:pt x="172969" y="100584"/>
                    </a:cubicBezTo>
                    <a:lnTo>
                      <a:pt x="220488" y="127921"/>
                    </a:lnTo>
                    <a:cubicBezTo>
                      <a:pt x="240446" y="115634"/>
                      <a:pt x="243677" y="105442"/>
                      <a:pt x="229991" y="975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27"/>
              <p:cNvSpPr/>
              <p:nvPr/>
            </p:nvSpPr>
            <p:spPr>
              <a:xfrm>
                <a:off x="7184658" y="4627816"/>
                <a:ext cx="19482" cy="25431"/>
              </a:xfrm>
              <a:custGeom>
                <a:avLst/>
                <a:gdLst/>
                <a:ahLst/>
                <a:cxnLst/>
                <a:rect l="l" t="t" r="r" b="b"/>
                <a:pathLst>
                  <a:path w="19482" h="25431" extrusionOk="0">
                    <a:moveTo>
                      <a:pt x="0" y="17145"/>
                    </a:moveTo>
                    <a:cubicBezTo>
                      <a:pt x="285" y="11430"/>
                      <a:pt x="285" y="5715"/>
                      <a:pt x="0" y="0"/>
                    </a:cubicBezTo>
                    <a:lnTo>
                      <a:pt x="19483" y="12478"/>
                    </a:lnTo>
                    <a:lnTo>
                      <a:pt x="11024"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8" name="Google Shape;1548;p27"/>
              <p:cNvSpPr/>
              <p:nvPr/>
            </p:nvSpPr>
            <p:spPr>
              <a:xfrm>
                <a:off x="7311819" y="4638675"/>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9" name="Google Shape;1549;p27"/>
              <p:cNvSpPr/>
              <p:nvPr/>
            </p:nvSpPr>
            <p:spPr>
              <a:xfrm>
                <a:off x="7325980" y="4575428"/>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0" name="Google Shape;1550;p27"/>
              <p:cNvSpPr/>
              <p:nvPr/>
            </p:nvSpPr>
            <p:spPr>
              <a:xfrm>
                <a:off x="7227140" y="4581810"/>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27"/>
              <p:cNvSpPr/>
              <p:nvPr/>
            </p:nvSpPr>
            <p:spPr>
              <a:xfrm>
                <a:off x="7130487" y="4526660"/>
                <a:ext cx="59018" cy="38957"/>
              </a:xfrm>
              <a:custGeom>
                <a:avLst/>
                <a:gdLst/>
                <a:ahLst/>
                <a:cxnLst/>
                <a:rect l="l" t="t" r="r" b="b"/>
                <a:pathLst>
                  <a:path w="59018" h="38957" extrusionOk="0">
                    <a:moveTo>
                      <a:pt x="0" y="11144"/>
                    </a:moveTo>
                    <a:lnTo>
                      <a:pt x="49040" y="38957"/>
                    </a:lnTo>
                    <a:lnTo>
                      <a:pt x="59018" y="31623"/>
                    </a:lnTo>
                    <a:cubicBezTo>
                      <a:pt x="59018" y="31623"/>
                      <a:pt x="52841" y="24575"/>
                      <a:pt x="52461" y="23908"/>
                    </a:cubicBezTo>
                    <a:cubicBezTo>
                      <a:pt x="48042" y="18898"/>
                      <a:pt x="42881" y="14592"/>
                      <a:pt x="37160" y="11144"/>
                    </a:cubicBezTo>
                    <a:cubicBezTo>
                      <a:pt x="33548"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27"/>
              <p:cNvSpPr/>
              <p:nvPr/>
            </p:nvSpPr>
            <p:spPr>
              <a:xfrm>
                <a:off x="7184753" y="4495514"/>
                <a:ext cx="27275" cy="24479"/>
              </a:xfrm>
              <a:custGeom>
                <a:avLst/>
                <a:gdLst/>
                <a:ahLst/>
                <a:cxnLst/>
                <a:rect l="l" t="t" r="r" b="b"/>
                <a:pathLst>
                  <a:path w="27275" h="24479" extrusionOk="0">
                    <a:moveTo>
                      <a:pt x="27276" y="24479"/>
                    </a:moveTo>
                    <a:lnTo>
                      <a:pt x="27276" y="7334"/>
                    </a:lnTo>
                    <a:lnTo>
                      <a:pt x="4752" y="0"/>
                    </a:lnTo>
                    <a:lnTo>
                      <a:pt x="0" y="13526"/>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27"/>
              <p:cNvSpPr/>
              <p:nvPr/>
            </p:nvSpPr>
            <p:spPr>
              <a:xfrm>
                <a:off x="7062535" y="4490466"/>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27"/>
              <p:cNvSpPr/>
              <p:nvPr/>
            </p:nvSpPr>
            <p:spPr>
              <a:xfrm>
                <a:off x="7063485" y="4547997"/>
                <a:ext cx="29937" cy="30289"/>
              </a:xfrm>
              <a:custGeom>
                <a:avLst/>
                <a:gdLst/>
                <a:ahLst/>
                <a:cxnLst/>
                <a:rect l="l" t="t" r="r" b="b"/>
                <a:pathLst>
                  <a:path w="29937"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27"/>
              <p:cNvSpPr/>
              <p:nvPr/>
            </p:nvSpPr>
            <p:spPr>
              <a:xfrm>
                <a:off x="7062535" y="4472654"/>
                <a:ext cx="295233" cy="185546"/>
              </a:xfrm>
              <a:custGeom>
                <a:avLst/>
                <a:gdLst/>
                <a:ahLst/>
                <a:cxnLst/>
                <a:rect l="l" t="t" r="r" b="b"/>
                <a:pathLst>
                  <a:path w="295233" h="185546" extrusionOk="0">
                    <a:moveTo>
                      <a:pt x="149494" y="30194"/>
                    </a:moveTo>
                    <a:cubicBezTo>
                      <a:pt x="145607" y="30185"/>
                      <a:pt x="141730" y="30499"/>
                      <a:pt x="137900" y="31147"/>
                    </a:cubicBezTo>
                    <a:cubicBezTo>
                      <a:pt x="132673" y="31909"/>
                      <a:pt x="126875" y="32956"/>
                      <a:pt x="120413" y="34290"/>
                    </a:cubicBezTo>
                    <a:cubicBezTo>
                      <a:pt x="113950" y="35623"/>
                      <a:pt x="107203" y="37338"/>
                      <a:pt x="100265" y="39433"/>
                    </a:cubicBezTo>
                    <a:cubicBezTo>
                      <a:pt x="93498" y="41481"/>
                      <a:pt x="86893" y="44034"/>
                      <a:pt x="80497" y="47054"/>
                    </a:cubicBezTo>
                    <a:lnTo>
                      <a:pt x="131247" y="76390"/>
                    </a:lnTo>
                    <a:lnTo>
                      <a:pt x="140751" y="73247"/>
                    </a:lnTo>
                    <a:cubicBezTo>
                      <a:pt x="153676" y="68866"/>
                      <a:pt x="165841" y="65246"/>
                      <a:pt x="177340" y="62198"/>
                    </a:cubicBezTo>
                    <a:cubicBezTo>
                      <a:pt x="188108" y="59360"/>
                      <a:pt x="199114" y="57540"/>
                      <a:pt x="210224" y="56769"/>
                    </a:cubicBezTo>
                    <a:cubicBezTo>
                      <a:pt x="220345" y="56159"/>
                      <a:pt x="230505" y="56864"/>
                      <a:pt x="240446" y="58864"/>
                    </a:cubicBezTo>
                    <a:cubicBezTo>
                      <a:pt x="250643" y="61036"/>
                      <a:pt x="260432" y="64827"/>
                      <a:pt x="269432" y="70104"/>
                    </a:cubicBezTo>
                    <a:cubicBezTo>
                      <a:pt x="278204" y="74504"/>
                      <a:pt x="285731" y="81058"/>
                      <a:pt x="291291" y="89154"/>
                    </a:cubicBezTo>
                    <a:cubicBezTo>
                      <a:pt x="294978" y="95088"/>
                      <a:pt x="296138" y="102260"/>
                      <a:pt x="294522" y="109061"/>
                    </a:cubicBezTo>
                    <a:cubicBezTo>
                      <a:pt x="292327" y="116519"/>
                      <a:pt x="288231" y="123282"/>
                      <a:pt x="282643" y="128683"/>
                    </a:cubicBezTo>
                    <a:cubicBezTo>
                      <a:pt x="275667" y="135684"/>
                      <a:pt x="267883" y="141827"/>
                      <a:pt x="259453" y="146971"/>
                    </a:cubicBezTo>
                    <a:lnTo>
                      <a:pt x="291766" y="166021"/>
                    </a:lnTo>
                    <a:lnTo>
                      <a:pt x="273709" y="176213"/>
                    </a:lnTo>
                    <a:lnTo>
                      <a:pt x="241111" y="157163"/>
                    </a:lnTo>
                    <a:cubicBezTo>
                      <a:pt x="225591" y="164830"/>
                      <a:pt x="209359" y="170955"/>
                      <a:pt x="192642" y="175450"/>
                    </a:cubicBezTo>
                    <a:cubicBezTo>
                      <a:pt x="175164" y="180365"/>
                      <a:pt x="157297" y="183737"/>
                      <a:pt x="139230" y="185547"/>
                    </a:cubicBezTo>
                    <a:lnTo>
                      <a:pt x="122123" y="154972"/>
                    </a:lnTo>
                    <a:cubicBezTo>
                      <a:pt x="126894" y="154848"/>
                      <a:pt x="131656" y="154467"/>
                      <a:pt x="136379" y="153829"/>
                    </a:cubicBezTo>
                    <a:cubicBezTo>
                      <a:pt x="142747" y="153067"/>
                      <a:pt x="149875" y="151924"/>
                      <a:pt x="157668" y="150209"/>
                    </a:cubicBezTo>
                    <a:cubicBezTo>
                      <a:pt x="165461" y="148495"/>
                      <a:pt x="173824" y="146304"/>
                      <a:pt x="182568" y="143828"/>
                    </a:cubicBezTo>
                    <a:cubicBezTo>
                      <a:pt x="191064" y="141284"/>
                      <a:pt x="199361" y="138103"/>
                      <a:pt x="207372" y="134303"/>
                    </a:cubicBezTo>
                    <a:lnTo>
                      <a:pt x="156812" y="105156"/>
                    </a:lnTo>
                    <a:lnTo>
                      <a:pt x="150255" y="107442"/>
                    </a:lnTo>
                    <a:lnTo>
                      <a:pt x="143317" y="109538"/>
                    </a:lnTo>
                    <a:cubicBezTo>
                      <a:pt x="130582" y="113729"/>
                      <a:pt x="118987" y="116967"/>
                      <a:pt x="108343" y="119063"/>
                    </a:cubicBezTo>
                    <a:cubicBezTo>
                      <a:pt x="98545" y="121339"/>
                      <a:pt x="88556" y="122682"/>
                      <a:pt x="78501" y="123063"/>
                    </a:cubicBezTo>
                    <a:cubicBezTo>
                      <a:pt x="69682" y="123425"/>
                      <a:pt x="60862" y="122587"/>
                      <a:pt x="52271" y="120587"/>
                    </a:cubicBezTo>
                    <a:cubicBezTo>
                      <a:pt x="43698" y="118653"/>
                      <a:pt x="35468" y="115433"/>
                      <a:pt x="27846" y="111062"/>
                    </a:cubicBezTo>
                    <a:cubicBezTo>
                      <a:pt x="19511" y="106709"/>
                      <a:pt x="12288" y="100479"/>
                      <a:pt x="6748" y="92869"/>
                    </a:cubicBezTo>
                    <a:cubicBezTo>
                      <a:pt x="2604" y="87201"/>
                      <a:pt x="579" y="80258"/>
                      <a:pt x="1045" y="73247"/>
                    </a:cubicBezTo>
                    <a:cubicBezTo>
                      <a:pt x="1767" y="65951"/>
                      <a:pt x="4685" y="59036"/>
                      <a:pt x="9409" y="53435"/>
                    </a:cubicBezTo>
                    <a:cubicBezTo>
                      <a:pt x="15197" y="46025"/>
                      <a:pt x="22125" y="39595"/>
                      <a:pt x="29937" y="34385"/>
                    </a:cubicBezTo>
                    <a:lnTo>
                      <a:pt x="0" y="17050"/>
                    </a:lnTo>
                    <a:lnTo>
                      <a:pt x="17582" y="6858"/>
                    </a:lnTo>
                    <a:lnTo>
                      <a:pt x="47234" y="24003"/>
                    </a:lnTo>
                    <a:cubicBezTo>
                      <a:pt x="61157" y="17088"/>
                      <a:pt x="75783" y="11687"/>
                      <a:pt x="90856" y="7906"/>
                    </a:cubicBezTo>
                    <a:cubicBezTo>
                      <a:pt x="105207" y="4324"/>
                      <a:pt x="119785" y="1686"/>
                      <a:pt x="134479" y="0"/>
                    </a:cubicBezTo>
                    <a:close/>
                    <a:moveTo>
                      <a:pt x="63105" y="83534"/>
                    </a:moveTo>
                    <a:cubicBezTo>
                      <a:pt x="69777" y="87401"/>
                      <a:pt x="77484" y="89068"/>
                      <a:pt x="85154" y="88297"/>
                    </a:cubicBezTo>
                    <a:cubicBezTo>
                      <a:pt x="95437" y="87125"/>
                      <a:pt x="105568" y="84858"/>
                      <a:pt x="115376" y="81534"/>
                    </a:cubicBezTo>
                    <a:lnTo>
                      <a:pt x="67857" y="54007"/>
                    </a:lnTo>
                    <a:cubicBezTo>
                      <a:pt x="50370" y="65437"/>
                      <a:pt x="48849" y="75343"/>
                      <a:pt x="63105" y="83534"/>
                    </a:cubicBezTo>
                    <a:close/>
                    <a:moveTo>
                      <a:pt x="229991" y="97536"/>
                    </a:moveTo>
                    <a:cubicBezTo>
                      <a:pt x="222721" y="93536"/>
                      <a:pt x="214339" y="92030"/>
                      <a:pt x="206137" y="93250"/>
                    </a:cubicBezTo>
                    <a:cubicBezTo>
                      <a:pt x="194884" y="94707"/>
                      <a:pt x="183784" y="97164"/>
                      <a:pt x="172969" y="100584"/>
                    </a:cubicBezTo>
                    <a:lnTo>
                      <a:pt x="220488" y="127921"/>
                    </a:lnTo>
                    <a:cubicBezTo>
                      <a:pt x="240512" y="115224"/>
                      <a:pt x="243677" y="105089"/>
                      <a:pt x="229991"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27"/>
            <p:cNvGrpSpPr/>
            <p:nvPr/>
          </p:nvGrpSpPr>
          <p:grpSpPr>
            <a:xfrm>
              <a:off x="4965040" y="3430682"/>
              <a:ext cx="883852" cy="621125"/>
              <a:chOff x="6774665" y="4172807"/>
              <a:chExt cx="883852" cy="621125"/>
            </a:xfrm>
          </p:grpSpPr>
          <p:sp>
            <p:nvSpPr>
              <p:cNvPr id="1557" name="Google Shape;1557;p27"/>
              <p:cNvSpPr/>
              <p:nvPr/>
            </p:nvSpPr>
            <p:spPr>
              <a:xfrm>
                <a:off x="6774665" y="428244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8" name="Google Shape;1558;p27"/>
              <p:cNvSpPr/>
              <p:nvPr/>
            </p:nvSpPr>
            <p:spPr>
              <a:xfrm>
                <a:off x="6774855" y="4425505"/>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9" name="Google Shape;1559;p27"/>
              <p:cNvSpPr/>
              <p:nvPr/>
            </p:nvSpPr>
            <p:spPr>
              <a:xfrm>
                <a:off x="7592086" y="4428553"/>
                <a:ext cx="66431" cy="157067"/>
              </a:xfrm>
              <a:custGeom>
                <a:avLst/>
                <a:gdLst/>
                <a:ahLst/>
                <a:cxnLst/>
                <a:rect l="l" t="t"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0" name="Google Shape;1560;p27"/>
              <p:cNvSpPr/>
              <p:nvPr/>
            </p:nvSpPr>
            <p:spPr>
              <a:xfrm>
                <a:off x="6774665" y="4172807"/>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1" name="Google Shape;1561;p27"/>
              <p:cNvSpPr/>
              <p:nvPr/>
            </p:nvSpPr>
            <p:spPr>
              <a:xfrm>
                <a:off x="6900380" y="4242411"/>
                <a:ext cx="632615" cy="366117"/>
              </a:xfrm>
              <a:custGeom>
                <a:avLst/>
                <a:gdLst/>
                <a:ahLst/>
                <a:cxnLst/>
                <a:rect l="l" t="t" r="r" b="b"/>
                <a:pathLst>
                  <a:path w="632615" h="366117" extrusionOk="0">
                    <a:moveTo>
                      <a:pt x="632021" y="194048"/>
                    </a:moveTo>
                    <a:cubicBezTo>
                      <a:pt x="627555" y="237101"/>
                      <a:pt x="596952" y="279773"/>
                      <a:pt x="540025" y="312539"/>
                    </a:cubicBezTo>
                    <a:cubicBezTo>
                      <a:pt x="416475" y="383977"/>
                      <a:pt x="216136" y="383977"/>
                      <a:pt x="92586" y="312539"/>
                    </a:cubicBezTo>
                    <a:cubicBezTo>
                      <a:pt x="35564" y="279583"/>
                      <a:pt x="4961" y="237101"/>
                      <a:pt x="590" y="194048"/>
                    </a:cubicBezTo>
                    <a:cubicBezTo>
                      <a:pt x="-4732" y="143661"/>
                      <a:pt x="25965" y="92131"/>
                      <a:pt x="92586" y="53650"/>
                    </a:cubicBezTo>
                    <a:cubicBezTo>
                      <a:pt x="216136" y="-17883"/>
                      <a:pt x="416475" y="-17883"/>
                      <a:pt x="540025" y="53650"/>
                    </a:cubicBezTo>
                    <a:cubicBezTo>
                      <a:pt x="606931" y="92131"/>
                      <a:pt x="637344" y="143661"/>
                      <a:pt x="632021"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2" name="Google Shape;1562;p27"/>
              <p:cNvSpPr/>
              <p:nvPr/>
            </p:nvSpPr>
            <p:spPr>
              <a:xfrm>
                <a:off x="6900970" y="4264342"/>
                <a:ext cx="631431" cy="344185"/>
              </a:xfrm>
              <a:custGeom>
                <a:avLst/>
                <a:gdLst/>
                <a:ahLst/>
                <a:cxnLst/>
                <a:rect l="l" t="t" r="r" b="b"/>
                <a:pathLst>
                  <a:path w="631431" h="344185" extrusionOk="0">
                    <a:moveTo>
                      <a:pt x="631432" y="172117"/>
                    </a:moveTo>
                    <a:cubicBezTo>
                      <a:pt x="626965" y="215170"/>
                      <a:pt x="596363" y="257842"/>
                      <a:pt x="539435" y="290608"/>
                    </a:cubicBezTo>
                    <a:cubicBezTo>
                      <a:pt x="415886" y="362045"/>
                      <a:pt x="215546" y="362045"/>
                      <a:pt x="91997" y="290608"/>
                    </a:cubicBezTo>
                    <a:cubicBezTo>
                      <a:pt x="34974" y="257651"/>
                      <a:pt x="4372" y="215170"/>
                      <a:pt x="0" y="172117"/>
                    </a:cubicBezTo>
                    <a:cubicBezTo>
                      <a:pt x="4372" y="129064"/>
                      <a:pt x="34974" y="86392"/>
                      <a:pt x="91997" y="53721"/>
                    </a:cubicBezTo>
                    <a:cubicBezTo>
                      <a:pt x="215546" y="-17907"/>
                      <a:pt x="415886" y="-17907"/>
                      <a:pt x="539435" y="53721"/>
                    </a:cubicBezTo>
                    <a:cubicBezTo>
                      <a:pt x="596838" y="86677"/>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3" name="Google Shape;1563;p27"/>
              <p:cNvSpPr/>
              <p:nvPr/>
            </p:nvSpPr>
            <p:spPr>
              <a:xfrm>
                <a:off x="7062535" y="4346352"/>
                <a:ext cx="295228" cy="185547"/>
              </a:xfrm>
              <a:custGeom>
                <a:avLst/>
                <a:gdLst/>
                <a:ahLst/>
                <a:cxnLst/>
                <a:rect l="l" t="t" r="r" b="b"/>
                <a:pathLst>
                  <a:path w="295228" h="185547" extrusionOk="0">
                    <a:moveTo>
                      <a:pt x="149494" y="30194"/>
                    </a:moveTo>
                    <a:cubicBezTo>
                      <a:pt x="145607" y="30185"/>
                      <a:pt x="141730" y="30499"/>
                      <a:pt x="137900" y="31147"/>
                    </a:cubicBezTo>
                    <a:cubicBezTo>
                      <a:pt x="132673" y="31909"/>
                      <a:pt x="126875" y="32956"/>
                      <a:pt x="120413" y="34290"/>
                    </a:cubicBezTo>
                    <a:cubicBezTo>
                      <a:pt x="113950" y="35623"/>
                      <a:pt x="107203" y="37433"/>
                      <a:pt x="100265" y="39529"/>
                    </a:cubicBezTo>
                    <a:cubicBezTo>
                      <a:pt x="93498" y="41548"/>
                      <a:pt x="86893" y="44063"/>
                      <a:pt x="80497" y="47054"/>
                    </a:cubicBezTo>
                    <a:lnTo>
                      <a:pt x="131247" y="76486"/>
                    </a:lnTo>
                    <a:lnTo>
                      <a:pt x="140751" y="73247"/>
                    </a:lnTo>
                    <a:cubicBezTo>
                      <a:pt x="153676" y="68961"/>
                      <a:pt x="165841" y="65246"/>
                      <a:pt x="177340" y="62294"/>
                    </a:cubicBezTo>
                    <a:cubicBezTo>
                      <a:pt x="188089" y="59360"/>
                      <a:pt x="199104" y="57541"/>
                      <a:pt x="210224" y="56864"/>
                    </a:cubicBezTo>
                    <a:cubicBezTo>
                      <a:pt x="220345" y="56179"/>
                      <a:pt x="230505" y="56845"/>
                      <a:pt x="240446" y="58864"/>
                    </a:cubicBezTo>
                    <a:cubicBezTo>
                      <a:pt x="250662" y="61017"/>
                      <a:pt x="260461" y="64846"/>
                      <a:pt x="269432" y="70199"/>
                    </a:cubicBezTo>
                    <a:cubicBezTo>
                      <a:pt x="278214" y="74590"/>
                      <a:pt x="285731" y="81144"/>
                      <a:pt x="291291" y="89249"/>
                    </a:cubicBezTo>
                    <a:cubicBezTo>
                      <a:pt x="294969" y="95193"/>
                      <a:pt x="296128" y="102356"/>
                      <a:pt x="294522" y="109156"/>
                    </a:cubicBezTo>
                    <a:cubicBezTo>
                      <a:pt x="292346" y="116624"/>
                      <a:pt x="288250" y="123397"/>
                      <a:pt x="282643" y="128778"/>
                    </a:cubicBezTo>
                    <a:cubicBezTo>
                      <a:pt x="275648" y="135789"/>
                      <a:pt x="267864" y="141961"/>
                      <a:pt x="259453" y="147161"/>
                    </a:cubicBezTo>
                    <a:lnTo>
                      <a:pt x="291766" y="166211"/>
                    </a:lnTo>
                    <a:lnTo>
                      <a:pt x="273709" y="176213"/>
                    </a:lnTo>
                    <a:lnTo>
                      <a:pt x="241111" y="157163"/>
                    </a:lnTo>
                    <a:cubicBezTo>
                      <a:pt x="225591" y="164868"/>
                      <a:pt x="209359" y="171022"/>
                      <a:pt x="192642" y="175546"/>
                    </a:cubicBezTo>
                    <a:cubicBezTo>
                      <a:pt x="175155" y="180384"/>
                      <a:pt x="157288" y="183728"/>
                      <a:pt x="139230" y="185547"/>
                    </a:cubicBezTo>
                    <a:lnTo>
                      <a:pt x="122123" y="154972"/>
                    </a:lnTo>
                    <a:cubicBezTo>
                      <a:pt x="126894" y="154848"/>
                      <a:pt x="131656" y="154467"/>
                      <a:pt x="136379" y="153829"/>
                    </a:cubicBezTo>
                    <a:cubicBezTo>
                      <a:pt x="143536" y="153019"/>
                      <a:pt x="150644" y="151809"/>
                      <a:pt x="157668" y="150209"/>
                    </a:cubicBezTo>
                    <a:cubicBezTo>
                      <a:pt x="165556" y="148495"/>
                      <a:pt x="173824" y="146399"/>
                      <a:pt x="182568" y="143828"/>
                    </a:cubicBezTo>
                    <a:cubicBezTo>
                      <a:pt x="191055" y="141246"/>
                      <a:pt x="199342" y="138065"/>
                      <a:pt x="207372" y="134303"/>
                    </a:cubicBezTo>
                    <a:lnTo>
                      <a:pt x="156812" y="105061"/>
                    </a:lnTo>
                    <a:lnTo>
                      <a:pt x="150255" y="107347"/>
                    </a:lnTo>
                    <a:lnTo>
                      <a:pt x="143317" y="109442"/>
                    </a:lnTo>
                    <a:cubicBezTo>
                      <a:pt x="130582" y="113633"/>
                      <a:pt x="118987" y="116967"/>
                      <a:pt x="108343" y="118967"/>
                    </a:cubicBezTo>
                    <a:cubicBezTo>
                      <a:pt x="98545" y="121244"/>
                      <a:pt x="88556" y="122587"/>
                      <a:pt x="78501" y="122968"/>
                    </a:cubicBezTo>
                    <a:cubicBezTo>
                      <a:pt x="69691" y="123282"/>
                      <a:pt x="60872" y="122453"/>
                      <a:pt x="52271" y="120491"/>
                    </a:cubicBezTo>
                    <a:cubicBezTo>
                      <a:pt x="43698" y="118548"/>
                      <a:pt x="35468" y="115338"/>
                      <a:pt x="27846" y="110966"/>
                    </a:cubicBezTo>
                    <a:cubicBezTo>
                      <a:pt x="19511" y="106613"/>
                      <a:pt x="12288" y="100384"/>
                      <a:pt x="6748" y="92773"/>
                    </a:cubicBezTo>
                    <a:cubicBezTo>
                      <a:pt x="2585" y="87116"/>
                      <a:pt x="561" y="80163"/>
                      <a:pt x="1045" y="73152"/>
                    </a:cubicBezTo>
                    <a:cubicBezTo>
                      <a:pt x="1787" y="65856"/>
                      <a:pt x="4704" y="58950"/>
                      <a:pt x="9409" y="53340"/>
                    </a:cubicBezTo>
                    <a:cubicBezTo>
                      <a:pt x="15197" y="45929"/>
                      <a:pt x="22125" y="39500"/>
                      <a:pt x="29937" y="34290"/>
                    </a:cubicBezTo>
                    <a:lnTo>
                      <a:pt x="0" y="16954"/>
                    </a:lnTo>
                    <a:lnTo>
                      <a:pt x="17582" y="6763"/>
                    </a:lnTo>
                    <a:lnTo>
                      <a:pt x="47234" y="23908"/>
                    </a:lnTo>
                    <a:cubicBezTo>
                      <a:pt x="61157" y="17021"/>
                      <a:pt x="75783" y="11649"/>
                      <a:pt x="90856" y="7906"/>
                    </a:cubicBezTo>
                    <a:cubicBezTo>
                      <a:pt x="105188" y="4239"/>
                      <a:pt x="119767" y="1591"/>
                      <a:pt x="134479" y="0"/>
                    </a:cubicBezTo>
                    <a:close/>
                    <a:moveTo>
                      <a:pt x="63105" y="83629"/>
                    </a:moveTo>
                    <a:cubicBezTo>
                      <a:pt x="69786" y="87459"/>
                      <a:pt x="77494" y="89116"/>
                      <a:pt x="85154" y="88392"/>
                    </a:cubicBezTo>
                    <a:cubicBezTo>
                      <a:pt x="95437" y="87182"/>
                      <a:pt x="105568" y="84877"/>
                      <a:pt x="115376" y="81534"/>
                    </a:cubicBezTo>
                    <a:lnTo>
                      <a:pt x="67857" y="54007"/>
                    </a:lnTo>
                    <a:cubicBezTo>
                      <a:pt x="50370" y="65437"/>
                      <a:pt x="48849" y="75343"/>
                      <a:pt x="63105" y="83629"/>
                    </a:cubicBezTo>
                    <a:close/>
                    <a:moveTo>
                      <a:pt x="229991" y="97536"/>
                    </a:moveTo>
                    <a:cubicBezTo>
                      <a:pt x="222721" y="93536"/>
                      <a:pt x="214339" y="92030"/>
                      <a:pt x="206137" y="93250"/>
                    </a:cubicBezTo>
                    <a:cubicBezTo>
                      <a:pt x="194894" y="94755"/>
                      <a:pt x="183803" y="97212"/>
                      <a:pt x="172969" y="100584"/>
                    </a:cubicBezTo>
                    <a:lnTo>
                      <a:pt x="220488" y="127921"/>
                    </a:lnTo>
                    <a:cubicBezTo>
                      <a:pt x="240446" y="115634"/>
                      <a:pt x="243677" y="105442"/>
                      <a:pt x="229991" y="975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27"/>
              <p:cNvSpPr/>
              <p:nvPr/>
            </p:nvSpPr>
            <p:spPr>
              <a:xfrm>
                <a:off x="7184658" y="4484274"/>
                <a:ext cx="19482" cy="25526"/>
              </a:xfrm>
              <a:custGeom>
                <a:avLst/>
                <a:gdLst/>
                <a:ahLst/>
                <a:cxnLst/>
                <a:rect l="l" t="t" r="r" b="b"/>
                <a:pathLst>
                  <a:path w="19482" h="25526" extrusionOk="0">
                    <a:moveTo>
                      <a:pt x="0" y="17240"/>
                    </a:moveTo>
                    <a:cubicBezTo>
                      <a:pt x="570" y="16002"/>
                      <a:pt x="0" y="0"/>
                      <a:pt x="0" y="0"/>
                    </a:cubicBezTo>
                    <a:lnTo>
                      <a:pt x="19483" y="12573"/>
                    </a:lnTo>
                    <a:lnTo>
                      <a:pt x="11024"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27"/>
              <p:cNvSpPr/>
              <p:nvPr/>
            </p:nvSpPr>
            <p:spPr>
              <a:xfrm>
                <a:off x="7311819" y="4495228"/>
                <a:ext cx="42101" cy="19716"/>
              </a:xfrm>
              <a:custGeom>
                <a:avLst/>
                <a:gdLst/>
                <a:ahLst/>
                <a:cxnLst/>
                <a:rect l="l" t="t" r="r" b="b"/>
                <a:pathLst>
                  <a:path w="42101" h="19716" extrusionOk="0">
                    <a:moveTo>
                      <a:pt x="42102" y="17145"/>
                    </a:moveTo>
                    <a:lnTo>
                      <a:pt x="42102" y="0"/>
                    </a:lnTo>
                    <a:lnTo>
                      <a:pt x="0" y="3143"/>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27"/>
              <p:cNvSpPr/>
              <p:nvPr/>
            </p:nvSpPr>
            <p:spPr>
              <a:xfrm>
                <a:off x="7325980" y="4431982"/>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7" name="Google Shape;1567;p27"/>
              <p:cNvSpPr/>
              <p:nvPr/>
            </p:nvSpPr>
            <p:spPr>
              <a:xfrm>
                <a:off x="7227140" y="4438078"/>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8" name="Google Shape;1568;p27"/>
              <p:cNvSpPr/>
              <p:nvPr/>
            </p:nvSpPr>
            <p:spPr>
              <a:xfrm>
                <a:off x="7130487" y="4383214"/>
                <a:ext cx="59018" cy="38957"/>
              </a:xfrm>
              <a:custGeom>
                <a:avLst/>
                <a:gdLst/>
                <a:ahLst/>
                <a:cxnLst/>
                <a:rect l="l" t="t" r="r" b="b"/>
                <a:pathLst>
                  <a:path w="59018" h="38957" extrusionOk="0">
                    <a:moveTo>
                      <a:pt x="0" y="11144"/>
                    </a:moveTo>
                    <a:lnTo>
                      <a:pt x="49040" y="38957"/>
                    </a:lnTo>
                    <a:lnTo>
                      <a:pt x="59018" y="31623"/>
                    </a:lnTo>
                    <a:cubicBezTo>
                      <a:pt x="59018" y="31623"/>
                      <a:pt x="52841" y="24575"/>
                      <a:pt x="52461" y="23908"/>
                    </a:cubicBezTo>
                    <a:cubicBezTo>
                      <a:pt x="48042" y="18898"/>
                      <a:pt x="42881" y="14592"/>
                      <a:pt x="37160" y="11144"/>
                    </a:cubicBezTo>
                    <a:cubicBezTo>
                      <a:pt x="33548"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9" name="Google Shape;1569;p27"/>
              <p:cNvSpPr/>
              <p:nvPr/>
            </p:nvSpPr>
            <p:spPr>
              <a:xfrm>
                <a:off x="7184753" y="4352067"/>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0" name="Google Shape;1570;p27"/>
              <p:cNvSpPr/>
              <p:nvPr/>
            </p:nvSpPr>
            <p:spPr>
              <a:xfrm>
                <a:off x="7062535" y="4347019"/>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1" name="Google Shape;1571;p27"/>
              <p:cNvSpPr/>
              <p:nvPr/>
            </p:nvSpPr>
            <p:spPr>
              <a:xfrm>
                <a:off x="7063485" y="4404550"/>
                <a:ext cx="29937" cy="30289"/>
              </a:xfrm>
              <a:custGeom>
                <a:avLst/>
                <a:gdLst/>
                <a:ahLst/>
                <a:cxnLst/>
                <a:rect l="l" t="t" r="r" b="b"/>
                <a:pathLst>
                  <a:path w="29937"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2" name="Google Shape;1572;p27"/>
              <p:cNvSpPr/>
              <p:nvPr/>
            </p:nvSpPr>
            <p:spPr>
              <a:xfrm>
                <a:off x="7062535" y="4329112"/>
                <a:ext cx="295233" cy="185547"/>
              </a:xfrm>
              <a:custGeom>
                <a:avLst/>
                <a:gdLst/>
                <a:ahLst/>
                <a:cxnLst/>
                <a:rect l="l" t="t" r="r" b="b"/>
                <a:pathLst>
                  <a:path w="295233" h="185547" extrusionOk="0">
                    <a:moveTo>
                      <a:pt x="149494" y="30289"/>
                    </a:moveTo>
                    <a:cubicBezTo>
                      <a:pt x="145607" y="30280"/>
                      <a:pt x="141730" y="30594"/>
                      <a:pt x="137900" y="31242"/>
                    </a:cubicBezTo>
                    <a:cubicBezTo>
                      <a:pt x="132673" y="32004"/>
                      <a:pt x="126875" y="33052"/>
                      <a:pt x="120413" y="34385"/>
                    </a:cubicBezTo>
                    <a:cubicBezTo>
                      <a:pt x="113950" y="35719"/>
                      <a:pt x="107203" y="37433"/>
                      <a:pt x="100265" y="39529"/>
                    </a:cubicBezTo>
                    <a:cubicBezTo>
                      <a:pt x="93498" y="41577"/>
                      <a:pt x="86893" y="44129"/>
                      <a:pt x="80497" y="47149"/>
                    </a:cubicBezTo>
                    <a:lnTo>
                      <a:pt x="131247" y="76486"/>
                    </a:lnTo>
                    <a:lnTo>
                      <a:pt x="140751" y="73247"/>
                    </a:lnTo>
                    <a:cubicBezTo>
                      <a:pt x="153676" y="68961"/>
                      <a:pt x="165841" y="65341"/>
                      <a:pt x="177340" y="62294"/>
                    </a:cubicBezTo>
                    <a:cubicBezTo>
                      <a:pt x="188108" y="59455"/>
                      <a:pt x="199114" y="57636"/>
                      <a:pt x="210224" y="56864"/>
                    </a:cubicBezTo>
                    <a:cubicBezTo>
                      <a:pt x="220345" y="56255"/>
                      <a:pt x="230505" y="56960"/>
                      <a:pt x="240446" y="58960"/>
                    </a:cubicBezTo>
                    <a:cubicBezTo>
                      <a:pt x="250643" y="61131"/>
                      <a:pt x="260432" y="64922"/>
                      <a:pt x="269432" y="70199"/>
                    </a:cubicBezTo>
                    <a:cubicBezTo>
                      <a:pt x="278204" y="74600"/>
                      <a:pt x="285731" y="81153"/>
                      <a:pt x="291291" y="89249"/>
                    </a:cubicBezTo>
                    <a:cubicBezTo>
                      <a:pt x="294978" y="95183"/>
                      <a:pt x="296138" y="102356"/>
                      <a:pt x="294522" y="109156"/>
                    </a:cubicBezTo>
                    <a:cubicBezTo>
                      <a:pt x="292327" y="116615"/>
                      <a:pt x="288231" y="123377"/>
                      <a:pt x="282643" y="128778"/>
                    </a:cubicBezTo>
                    <a:cubicBezTo>
                      <a:pt x="275667" y="135779"/>
                      <a:pt x="267883" y="141922"/>
                      <a:pt x="259453" y="147066"/>
                    </a:cubicBezTo>
                    <a:lnTo>
                      <a:pt x="291766" y="166116"/>
                    </a:lnTo>
                    <a:lnTo>
                      <a:pt x="273709" y="176213"/>
                    </a:lnTo>
                    <a:lnTo>
                      <a:pt x="241111" y="157163"/>
                    </a:lnTo>
                    <a:cubicBezTo>
                      <a:pt x="225591" y="164830"/>
                      <a:pt x="209359" y="170955"/>
                      <a:pt x="192642" y="175451"/>
                    </a:cubicBezTo>
                    <a:cubicBezTo>
                      <a:pt x="175164" y="180365"/>
                      <a:pt x="157297" y="183737"/>
                      <a:pt x="139230" y="185547"/>
                    </a:cubicBezTo>
                    <a:lnTo>
                      <a:pt x="122123" y="154877"/>
                    </a:lnTo>
                    <a:cubicBezTo>
                      <a:pt x="126894" y="154848"/>
                      <a:pt x="131656" y="154496"/>
                      <a:pt x="136379" y="153829"/>
                    </a:cubicBezTo>
                    <a:cubicBezTo>
                      <a:pt x="142747" y="153067"/>
                      <a:pt x="149875" y="151829"/>
                      <a:pt x="157668" y="150209"/>
                    </a:cubicBezTo>
                    <a:cubicBezTo>
                      <a:pt x="165461" y="148590"/>
                      <a:pt x="173824" y="146304"/>
                      <a:pt x="182568" y="143828"/>
                    </a:cubicBezTo>
                    <a:cubicBezTo>
                      <a:pt x="191045" y="141246"/>
                      <a:pt x="199342" y="138055"/>
                      <a:pt x="207372" y="134303"/>
                    </a:cubicBezTo>
                    <a:lnTo>
                      <a:pt x="156812" y="105156"/>
                    </a:lnTo>
                    <a:lnTo>
                      <a:pt x="150255" y="107442"/>
                    </a:lnTo>
                    <a:lnTo>
                      <a:pt x="143317" y="109538"/>
                    </a:lnTo>
                    <a:cubicBezTo>
                      <a:pt x="130582" y="113729"/>
                      <a:pt x="118987" y="116967"/>
                      <a:pt x="108343" y="119063"/>
                    </a:cubicBezTo>
                    <a:cubicBezTo>
                      <a:pt x="98545" y="121339"/>
                      <a:pt x="88556" y="122682"/>
                      <a:pt x="78501" y="123063"/>
                    </a:cubicBezTo>
                    <a:cubicBezTo>
                      <a:pt x="69682" y="123425"/>
                      <a:pt x="60862" y="122587"/>
                      <a:pt x="52271" y="120587"/>
                    </a:cubicBezTo>
                    <a:cubicBezTo>
                      <a:pt x="43698" y="118653"/>
                      <a:pt x="35468" y="115433"/>
                      <a:pt x="27846" y="111062"/>
                    </a:cubicBezTo>
                    <a:cubicBezTo>
                      <a:pt x="19511" y="106709"/>
                      <a:pt x="12288" y="100479"/>
                      <a:pt x="6748" y="92869"/>
                    </a:cubicBezTo>
                    <a:cubicBezTo>
                      <a:pt x="2604" y="87201"/>
                      <a:pt x="579" y="80258"/>
                      <a:pt x="1045" y="73247"/>
                    </a:cubicBezTo>
                    <a:cubicBezTo>
                      <a:pt x="1767" y="65951"/>
                      <a:pt x="4685" y="59036"/>
                      <a:pt x="9409" y="53435"/>
                    </a:cubicBezTo>
                    <a:cubicBezTo>
                      <a:pt x="15197" y="46025"/>
                      <a:pt x="22125" y="39596"/>
                      <a:pt x="29937" y="34385"/>
                    </a:cubicBezTo>
                    <a:lnTo>
                      <a:pt x="0" y="17050"/>
                    </a:lnTo>
                    <a:lnTo>
                      <a:pt x="17582" y="6858"/>
                    </a:lnTo>
                    <a:lnTo>
                      <a:pt x="47234" y="24003"/>
                    </a:lnTo>
                    <a:cubicBezTo>
                      <a:pt x="61157" y="17088"/>
                      <a:pt x="75783" y="11687"/>
                      <a:pt x="90856" y="7906"/>
                    </a:cubicBezTo>
                    <a:cubicBezTo>
                      <a:pt x="105207" y="4324"/>
                      <a:pt x="119785" y="1686"/>
                      <a:pt x="134479" y="0"/>
                    </a:cubicBezTo>
                    <a:close/>
                    <a:moveTo>
                      <a:pt x="63105" y="83629"/>
                    </a:moveTo>
                    <a:cubicBezTo>
                      <a:pt x="69777" y="87497"/>
                      <a:pt x="77484" y="89163"/>
                      <a:pt x="85154" y="88392"/>
                    </a:cubicBezTo>
                    <a:cubicBezTo>
                      <a:pt x="95437" y="87221"/>
                      <a:pt x="105568" y="84954"/>
                      <a:pt x="115376" y="81629"/>
                    </a:cubicBezTo>
                    <a:lnTo>
                      <a:pt x="67857" y="54102"/>
                    </a:lnTo>
                    <a:cubicBezTo>
                      <a:pt x="50370" y="65532"/>
                      <a:pt x="48849" y="75438"/>
                      <a:pt x="63105" y="83629"/>
                    </a:cubicBezTo>
                    <a:close/>
                    <a:moveTo>
                      <a:pt x="229991" y="97631"/>
                    </a:moveTo>
                    <a:cubicBezTo>
                      <a:pt x="222721" y="93631"/>
                      <a:pt x="214339" y="92126"/>
                      <a:pt x="206137" y="93345"/>
                    </a:cubicBezTo>
                    <a:cubicBezTo>
                      <a:pt x="194884" y="94802"/>
                      <a:pt x="183784" y="97260"/>
                      <a:pt x="172969" y="100679"/>
                    </a:cubicBezTo>
                    <a:lnTo>
                      <a:pt x="220488" y="128016"/>
                    </a:lnTo>
                    <a:cubicBezTo>
                      <a:pt x="240512" y="115700"/>
                      <a:pt x="243677" y="105566"/>
                      <a:pt x="229991" y="9763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73" name="Google Shape;1573;p27"/>
            <p:cNvGrpSpPr/>
            <p:nvPr/>
          </p:nvGrpSpPr>
          <p:grpSpPr>
            <a:xfrm>
              <a:off x="4993741" y="3268090"/>
              <a:ext cx="883853" cy="621125"/>
              <a:chOff x="6803366" y="4010215"/>
              <a:chExt cx="883853" cy="621125"/>
            </a:xfrm>
          </p:grpSpPr>
          <p:sp>
            <p:nvSpPr>
              <p:cNvPr id="1574" name="Google Shape;1574;p27"/>
              <p:cNvSpPr/>
              <p:nvPr/>
            </p:nvSpPr>
            <p:spPr>
              <a:xfrm>
                <a:off x="6803366" y="411984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5" name="Google Shape;1575;p27"/>
              <p:cNvSpPr/>
              <p:nvPr/>
            </p:nvSpPr>
            <p:spPr>
              <a:xfrm>
                <a:off x="6803461" y="4262913"/>
                <a:ext cx="87339" cy="116490"/>
              </a:xfrm>
              <a:custGeom>
                <a:avLst/>
                <a:gdLst/>
                <a:ahLst/>
                <a:cxnLst/>
                <a:rect l="l" t="t" r="r" b="b"/>
                <a:pathLst>
                  <a:path w="87339" h="116490" extrusionOk="0">
                    <a:moveTo>
                      <a:pt x="0" y="116491"/>
                    </a:moveTo>
                    <a:lnTo>
                      <a:pt x="0" y="0"/>
                    </a:lnTo>
                    <a:lnTo>
                      <a:pt x="87340" y="77915"/>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6" name="Google Shape;1576;p27"/>
              <p:cNvSpPr/>
              <p:nvPr/>
            </p:nvSpPr>
            <p:spPr>
              <a:xfrm>
                <a:off x="7620692" y="4265961"/>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7" name="Google Shape;1577;p27"/>
              <p:cNvSpPr/>
              <p:nvPr/>
            </p:nvSpPr>
            <p:spPr>
              <a:xfrm>
                <a:off x="6803366" y="4010215"/>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8" name="Google Shape;1578;p27"/>
              <p:cNvSpPr/>
              <p:nvPr/>
            </p:nvSpPr>
            <p:spPr>
              <a:xfrm>
                <a:off x="6928987" y="4079843"/>
                <a:ext cx="632689" cy="366093"/>
              </a:xfrm>
              <a:custGeom>
                <a:avLst/>
                <a:gdLst/>
                <a:ahLst/>
                <a:cxnLst/>
                <a:rect l="l" t="t" r="r" b="b"/>
                <a:pathLst>
                  <a:path w="632689" h="366093" extrusionOk="0">
                    <a:moveTo>
                      <a:pt x="632117" y="194024"/>
                    </a:moveTo>
                    <a:cubicBezTo>
                      <a:pt x="627555" y="237173"/>
                      <a:pt x="596952" y="279749"/>
                      <a:pt x="540025" y="312515"/>
                    </a:cubicBezTo>
                    <a:cubicBezTo>
                      <a:pt x="416476" y="383953"/>
                      <a:pt x="216136" y="383953"/>
                      <a:pt x="92587" y="312515"/>
                    </a:cubicBezTo>
                    <a:cubicBezTo>
                      <a:pt x="35564" y="279559"/>
                      <a:pt x="4962" y="237173"/>
                      <a:pt x="590" y="194024"/>
                    </a:cubicBezTo>
                    <a:cubicBezTo>
                      <a:pt x="-4732" y="143637"/>
                      <a:pt x="25965" y="92107"/>
                      <a:pt x="92587" y="53721"/>
                    </a:cubicBezTo>
                    <a:cubicBezTo>
                      <a:pt x="216136" y="-17907"/>
                      <a:pt x="416476" y="-17907"/>
                      <a:pt x="540025" y="53721"/>
                    </a:cubicBezTo>
                    <a:cubicBezTo>
                      <a:pt x="606836" y="92107"/>
                      <a:pt x="637344" y="143637"/>
                      <a:pt x="632117"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9" name="Google Shape;1579;p27"/>
              <p:cNvSpPr/>
              <p:nvPr/>
            </p:nvSpPr>
            <p:spPr>
              <a:xfrm>
                <a:off x="6929577" y="4101750"/>
                <a:ext cx="631526" cy="344186"/>
              </a:xfrm>
              <a:custGeom>
                <a:avLst/>
                <a:gdLst/>
                <a:ahLst/>
                <a:cxnLst/>
                <a:rect l="l" t="t" r="r" b="b"/>
                <a:pathLst>
                  <a:path w="631526" h="344186" extrusionOk="0">
                    <a:moveTo>
                      <a:pt x="631527"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5069" y="86392"/>
                      <a:pt x="91997" y="53721"/>
                    </a:cubicBezTo>
                    <a:cubicBezTo>
                      <a:pt x="215546" y="-17907"/>
                      <a:pt x="415886" y="-17907"/>
                      <a:pt x="539435" y="53721"/>
                    </a:cubicBezTo>
                    <a:cubicBezTo>
                      <a:pt x="596743" y="86678"/>
                      <a:pt x="626965" y="129064"/>
                      <a:pt x="631527"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0" name="Google Shape;1580;p27"/>
              <p:cNvSpPr/>
              <p:nvPr/>
            </p:nvSpPr>
            <p:spPr>
              <a:xfrm>
                <a:off x="7091046" y="4183856"/>
                <a:ext cx="294970" cy="185451"/>
              </a:xfrm>
              <a:custGeom>
                <a:avLst/>
                <a:gdLst/>
                <a:ahLst/>
                <a:cxnLst/>
                <a:rect l="l" t="t" r="r" b="b"/>
                <a:pathLst>
                  <a:path w="294970" h="185451" extrusionOk="0">
                    <a:moveTo>
                      <a:pt x="149590" y="30194"/>
                    </a:moveTo>
                    <a:cubicBezTo>
                      <a:pt x="145702" y="30137"/>
                      <a:pt x="141825" y="30423"/>
                      <a:pt x="137995" y="31052"/>
                    </a:cubicBezTo>
                    <a:cubicBezTo>
                      <a:pt x="132768" y="31813"/>
                      <a:pt x="126970" y="32861"/>
                      <a:pt x="120508" y="34195"/>
                    </a:cubicBezTo>
                    <a:cubicBezTo>
                      <a:pt x="114045" y="35528"/>
                      <a:pt x="107393" y="37338"/>
                      <a:pt x="100360" y="39434"/>
                    </a:cubicBezTo>
                    <a:cubicBezTo>
                      <a:pt x="93593" y="41453"/>
                      <a:pt x="86988" y="43967"/>
                      <a:pt x="80592" y="46958"/>
                    </a:cubicBezTo>
                    <a:lnTo>
                      <a:pt x="131342" y="76390"/>
                    </a:lnTo>
                    <a:lnTo>
                      <a:pt x="140846" y="73152"/>
                    </a:lnTo>
                    <a:cubicBezTo>
                      <a:pt x="153771" y="68866"/>
                      <a:pt x="165936" y="65151"/>
                      <a:pt x="177436" y="62198"/>
                    </a:cubicBezTo>
                    <a:cubicBezTo>
                      <a:pt x="188184" y="59274"/>
                      <a:pt x="199199" y="57455"/>
                      <a:pt x="210319" y="56769"/>
                    </a:cubicBezTo>
                    <a:cubicBezTo>
                      <a:pt x="220469" y="56074"/>
                      <a:pt x="230666" y="56750"/>
                      <a:pt x="240636" y="58769"/>
                    </a:cubicBezTo>
                    <a:cubicBezTo>
                      <a:pt x="250672" y="61036"/>
                      <a:pt x="260290" y="64856"/>
                      <a:pt x="269147" y="70104"/>
                    </a:cubicBezTo>
                    <a:cubicBezTo>
                      <a:pt x="277929" y="74495"/>
                      <a:pt x="285446" y="81048"/>
                      <a:pt x="291006" y="89154"/>
                    </a:cubicBezTo>
                    <a:cubicBezTo>
                      <a:pt x="294722" y="95079"/>
                      <a:pt x="295891" y="102260"/>
                      <a:pt x="294237" y="109061"/>
                    </a:cubicBezTo>
                    <a:cubicBezTo>
                      <a:pt x="292099" y="116548"/>
                      <a:pt x="287993" y="123330"/>
                      <a:pt x="282357" y="128683"/>
                    </a:cubicBezTo>
                    <a:cubicBezTo>
                      <a:pt x="275382" y="135712"/>
                      <a:pt x="267598" y="141884"/>
                      <a:pt x="259168" y="147066"/>
                    </a:cubicBezTo>
                    <a:lnTo>
                      <a:pt x="291481" y="166116"/>
                    </a:lnTo>
                    <a:lnTo>
                      <a:pt x="273709" y="176117"/>
                    </a:lnTo>
                    <a:lnTo>
                      <a:pt x="241111" y="157067"/>
                    </a:lnTo>
                    <a:cubicBezTo>
                      <a:pt x="225591" y="164773"/>
                      <a:pt x="209359" y="170926"/>
                      <a:pt x="192642" y="175451"/>
                    </a:cubicBezTo>
                    <a:cubicBezTo>
                      <a:pt x="175155" y="180289"/>
                      <a:pt x="157288" y="183632"/>
                      <a:pt x="139230" y="185452"/>
                    </a:cubicBezTo>
                    <a:lnTo>
                      <a:pt x="122219" y="154877"/>
                    </a:lnTo>
                    <a:cubicBezTo>
                      <a:pt x="126990" y="154753"/>
                      <a:pt x="131751" y="154372"/>
                      <a:pt x="136474" y="153734"/>
                    </a:cubicBezTo>
                    <a:cubicBezTo>
                      <a:pt x="143631" y="152914"/>
                      <a:pt x="150739" y="151705"/>
                      <a:pt x="157763" y="150114"/>
                    </a:cubicBezTo>
                    <a:cubicBezTo>
                      <a:pt x="165556" y="148399"/>
                      <a:pt x="173824" y="146304"/>
                      <a:pt x="182568" y="143732"/>
                    </a:cubicBezTo>
                    <a:cubicBezTo>
                      <a:pt x="191064" y="141179"/>
                      <a:pt x="199351" y="137998"/>
                      <a:pt x="207372" y="134207"/>
                    </a:cubicBezTo>
                    <a:lnTo>
                      <a:pt x="156812" y="104965"/>
                    </a:lnTo>
                    <a:lnTo>
                      <a:pt x="150255" y="107252"/>
                    </a:lnTo>
                    <a:lnTo>
                      <a:pt x="143317" y="109347"/>
                    </a:lnTo>
                    <a:cubicBezTo>
                      <a:pt x="130582" y="113538"/>
                      <a:pt x="118987" y="116872"/>
                      <a:pt x="108343" y="118872"/>
                    </a:cubicBezTo>
                    <a:cubicBezTo>
                      <a:pt x="98573" y="121148"/>
                      <a:pt x="88613" y="122482"/>
                      <a:pt x="78596" y="122872"/>
                    </a:cubicBezTo>
                    <a:cubicBezTo>
                      <a:pt x="69748" y="123187"/>
                      <a:pt x="60900" y="122358"/>
                      <a:pt x="52271" y="120396"/>
                    </a:cubicBezTo>
                    <a:cubicBezTo>
                      <a:pt x="43727" y="118472"/>
                      <a:pt x="35525" y="115253"/>
                      <a:pt x="27941" y="110871"/>
                    </a:cubicBezTo>
                    <a:cubicBezTo>
                      <a:pt x="19606" y="106518"/>
                      <a:pt x="12364" y="100327"/>
                      <a:pt x="6748" y="92773"/>
                    </a:cubicBezTo>
                    <a:cubicBezTo>
                      <a:pt x="2680" y="87039"/>
                      <a:pt x="665" y="80086"/>
                      <a:pt x="1045" y="73057"/>
                    </a:cubicBezTo>
                    <a:cubicBezTo>
                      <a:pt x="1787" y="65789"/>
                      <a:pt x="4704" y="58922"/>
                      <a:pt x="9409" y="53340"/>
                    </a:cubicBezTo>
                    <a:cubicBezTo>
                      <a:pt x="15244" y="45977"/>
                      <a:pt x="22163" y="39557"/>
                      <a:pt x="29937" y="34290"/>
                    </a:cubicBezTo>
                    <a:lnTo>
                      <a:pt x="0" y="16954"/>
                    </a:lnTo>
                    <a:lnTo>
                      <a:pt x="17582" y="6763"/>
                    </a:lnTo>
                    <a:lnTo>
                      <a:pt x="47329" y="23908"/>
                    </a:lnTo>
                    <a:cubicBezTo>
                      <a:pt x="61261" y="17031"/>
                      <a:pt x="75878" y="11668"/>
                      <a:pt x="90951" y="7906"/>
                    </a:cubicBezTo>
                    <a:cubicBezTo>
                      <a:pt x="105283" y="4220"/>
                      <a:pt x="119862" y="1581"/>
                      <a:pt x="134573" y="0"/>
                    </a:cubicBezTo>
                    <a:close/>
                    <a:moveTo>
                      <a:pt x="63200" y="83534"/>
                    </a:moveTo>
                    <a:cubicBezTo>
                      <a:pt x="69881" y="87363"/>
                      <a:pt x="77589" y="89021"/>
                      <a:pt x="85249" y="88297"/>
                    </a:cubicBezTo>
                    <a:cubicBezTo>
                      <a:pt x="95579" y="87135"/>
                      <a:pt x="105739" y="84830"/>
                      <a:pt x="115566" y="81439"/>
                    </a:cubicBezTo>
                    <a:lnTo>
                      <a:pt x="68047" y="53912"/>
                    </a:lnTo>
                    <a:cubicBezTo>
                      <a:pt x="50560" y="65341"/>
                      <a:pt x="48944" y="75152"/>
                      <a:pt x="63200" y="83344"/>
                    </a:cubicBezTo>
                    <a:close/>
                    <a:moveTo>
                      <a:pt x="230087" y="97441"/>
                    </a:moveTo>
                    <a:cubicBezTo>
                      <a:pt x="222826" y="93516"/>
                      <a:pt x="214500" y="92021"/>
                      <a:pt x="206327" y="93154"/>
                    </a:cubicBezTo>
                    <a:cubicBezTo>
                      <a:pt x="195056" y="94659"/>
                      <a:pt x="183927" y="97117"/>
                      <a:pt x="173064" y="100489"/>
                    </a:cubicBezTo>
                    <a:lnTo>
                      <a:pt x="220583" y="127826"/>
                    </a:lnTo>
                    <a:cubicBezTo>
                      <a:pt x="240541" y="115538"/>
                      <a:pt x="243772" y="105346"/>
                      <a:pt x="230087" y="9744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1" name="Google Shape;1581;p27"/>
              <p:cNvSpPr/>
              <p:nvPr/>
            </p:nvSpPr>
            <p:spPr>
              <a:xfrm>
                <a:off x="7213360" y="4321778"/>
                <a:ext cx="19007" cy="25526"/>
              </a:xfrm>
              <a:custGeom>
                <a:avLst/>
                <a:gdLst/>
                <a:ahLst/>
                <a:cxnLst/>
                <a:rect l="l" t="t" r="r" b="b"/>
                <a:pathLst>
                  <a:path w="19007" h="25526" extrusionOk="0">
                    <a:moveTo>
                      <a:pt x="0" y="17145"/>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2" name="Google Shape;1582;p27"/>
              <p:cNvSpPr/>
              <p:nvPr/>
            </p:nvSpPr>
            <p:spPr>
              <a:xfrm>
                <a:off x="7340425" y="4332636"/>
                <a:ext cx="42101" cy="19716"/>
              </a:xfrm>
              <a:custGeom>
                <a:avLst/>
                <a:gdLst/>
                <a:ahLst/>
                <a:cxnLst/>
                <a:rect l="l" t="t" r="r" b="b"/>
                <a:pathLst>
                  <a:path w="42101" h="19716" extrusionOk="0">
                    <a:moveTo>
                      <a:pt x="42102" y="17145"/>
                    </a:moveTo>
                    <a:lnTo>
                      <a:pt x="42102" y="0"/>
                    </a:lnTo>
                    <a:lnTo>
                      <a:pt x="0" y="3238"/>
                    </a:lnTo>
                    <a:lnTo>
                      <a:pt x="24235"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3" name="Google Shape;1583;p27"/>
              <p:cNvSpPr/>
              <p:nvPr/>
            </p:nvSpPr>
            <p:spPr>
              <a:xfrm>
                <a:off x="7354586" y="4269390"/>
                <a:ext cx="31457" cy="17335"/>
              </a:xfrm>
              <a:custGeom>
                <a:avLst/>
                <a:gdLst/>
                <a:ahLst/>
                <a:cxnLst/>
                <a:rect l="l" t="t" r="r" b="b"/>
                <a:pathLst>
                  <a:path w="31457" h="17335" extrusionOk="0">
                    <a:moveTo>
                      <a:pt x="31458" y="17335"/>
                    </a:moveTo>
                    <a:lnTo>
                      <a:pt x="31458" y="0"/>
                    </a:lnTo>
                    <a:lnTo>
                      <a:pt x="0" y="11430"/>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4" name="Google Shape;1584;p27"/>
              <p:cNvSpPr/>
              <p:nvPr/>
            </p:nvSpPr>
            <p:spPr>
              <a:xfrm>
                <a:off x="7255747" y="4276153"/>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6"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5" name="Google Shape;1585;p27"/>
              <p:cNvSpPr/>
              <p:nvPr/>
            </p:nvSpPr>
            <p:spPr>
              <a:xfrm>
                <a:off x="7159188" y="4220622"/>
                <a:ext cx="58923" cy="38957"/>
              </a:xfrm>
              <a:custGeom>
                <a:avLst/>
                <a:gdLst/>
                <a:ahLst/>
                <a:cxnLst/>
                <a:rect l="l" t="t" r="r" b="b"/>
                <a:pathLst>
                  <a:path w="58923" h="38957" extrusionOk="0">
                    <a:moveTo>
                      <a:pt x="0" y="11144"/>
                    </a:moveTo>
                    <a:lnTo>
                      <a:pt x="48944" y="38958"/>
                    </a:lnTo>
                    <a:lnTo>
                      <a:pt x="58924" y="31623"/>
                    </a:lnTo>
                    <a:cubicBezTo>
                      <a:pt x="58924" y="31623"/>
                      <a:pt x="52841" y="24575"/>
                      <a:pt x="52366" y="23908"/>
                    </a:cubicBezTo>
                    <a:cubicBezTo>
                      <a:pt x="47966" y="18879"/>
                      <a:pt x="42805" y="14574"/>
                      <a:pt x="37065" y="11144"/>
                    </a:cubicBezTo>
                    <a:cubicBezTo>
                      <a:pt x="33454" y="10478"/>
                      <a:pt x="10169" y="0"/>
                      <a:pt x="1016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6" name="Google Shape;1586;p27"/>
              <p:cNvSpPr/>
              <p:nvPr/>
            </p:nvSpPr>
            <p:spPr>
              <a:xfrm>
                <a:off x="7213360" y="4189475"/>
                <a:ext cx="27275" cy="24574"/>
              </a:xfrm>
              <a:custGeom>
                <a:avLst/>
                <a:gdLst/>
                <a:ahLst/>
                <a:cxnLst/>
                <a:rect l="l" t="t"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7" name="Google Shape;1587;p27"/>
              <p:cNvSpPr/>
              <p:nvPr/>
            </p:nvSpPr>
            <p:spPr>
              <a:xfrm>
                <a:off x="7091141" y="4184427"/>
                <a:ext cx="26040" cy="19431"/>
              </a:xfrm>
              <a:custGeom>
                <a:avLst/>
                <a:gdLst/>
                <a:ahLst/>
                <a:cxnLst/>
                <a:rect l="l" t="t" r="r" b="b"/>
                <a:pathLst>
                  <a:path w="26040" h="19431" extrusionOk="0">
                    <a:moveTo>
                      <a:pt x="0" y="17145"/>
                    </a:moveTo>
                    <a:lnTo>
                      <a:pt x="0" y="0"/>
                    </a:lnTo>
                    <a:lnTo>
                      <a:pt x="26041"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8" name="Google Shape;1588;p27"/>
              <p:cNvSpPr/>
              <p:nvPr/>
            </p:nvSpPr>
            <p:spPr>
              <a:xfrm>
                <a:off x="7092091" y="4242053"/>
                <a:ext cx="29936" cy="30194"/>
              </a:xfrm>
              <a:custGeom>
                <a:avLst/>
                <a:gdLst/>
                <a:ahLst/>
                <a:cxnLst/>
                <a:rect l="l" t="t" r="r" b="b"/>
                <a:pathLst>
                  <a:path w="29936" h="30194" extrusionOk="0">
                    <a:moveTo>
                      <a:pt x="0" y="17812"/>
                    </a:moveTo>
                    <a:lnTo>
                      <a:pt x="0" y="0"/>
                    </a:lnTo>
                    <a:lnTo>
                      <a:pt x="29937" y="0"/>
                    </a:lnTo>
                    <a:lnTo>
                      <a:pt x="22619" y="15907"/>
                    </a:lnTo>
                    <a:lnTo>
                      <a:pt x="9694" y="3019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9" name="Google Shape;1589;p27"/>
              <p:cNvSpPr/>
              <p:nvPr/>
            </p:nvSpPr>
            <p:spPr>
              <a:xfrm>
                <a:off x="7091046" y="4166616"/>
                <a:ext cx="294970" cy="185547"/>
              </a:xfrm>
              <a:custGeom>
                <a:avLst/>
                <a:gdLst/>
                <a:ahLst/>
                <a:cxnLst/>
                <a:rect l="l" t="t" r="r" b="b"/>
                <a:pathLst>
                  <a:path w="294970" h="185547" extrusionOk="0">
                    <a:moveTo>
                      <a:pt x="149590" y="30194"/>
                    </a:moveTo>
                    <a:cubicBezTo>
                      <a:pt x="145702" y="30185"/>
                      <a:pt x="141825" y="30499"/>
                      <a:pt x="137995" y="31147"/>
                    </a:cubicBezTo>
                    <a:cubicBezTo>
                      <a:pt x="132768" y="31909"/>
                      <a:pt x="126970" y="32956"/>
                      <a:pt x="120508" y="34290"/>
                    </a:cubicBezTo>
                    <a:cubicBezTo>
                      <a:pt x="114045" y="35623"/>
                      <a:pt x="107393" y="37338"/>
                      <a:pt x="100360" y="39433"/>
                    </a:cubicBezTo>
                    <a:cubicBezTo>
                      <a:pt x="93593" y="41481"/>
                      <a:pt x="86988" y="44034"/>
                      <a:pt x="80592" y="47054"/>
                    </a:cubicBezTo>
                    <a:lnTo>
                      <a:pt x="131342" y="76486"/>
                    </a:lnTo>
                    <a:lnTo>
                      <a:pt x="140846" y="73247"/>
                    </a:lnTo>
                    <a:cubicBezTo>
                      <a:pt x="153771" y="68866"/>
                      <a:pt x="165936" y="65246"/>
                      <a:pt x="177436" y="62294"/>
                    </a:cubicBezTo>
                    <a:cubicBezTo>
                      <a:pt x="188194" y="59379"/>
                      <a:pt x="199209" y="57531"/>
                      <a:pt x="210319" y="56769"/>
                    </a:cubicBezTo>
                    <a:cubicBezTo>
                      <a:pt x="220469" y="56159"/>
                      <a:pt x="230666" y="56864"/>
                      <a:pt x="240636" y="58864"/>
                    </a:cubicBezTo>
                    <a:cubicBezTo>
                      <a:pt x="250681" y="61084"/>
                      <a:pt x="260309" y="64913"/>
                      <a:pt x="269147" y="70199"/>
                    </a:cubicBezTo>
                    <a:cubicBezTo>
                      <a:pt x="277948" y="74562"/>
                      <a:pt x="285475" y="81124"/>
                      <a:pt x="291006" y="89249"/>
                    </a:cubicBezTo>
                    <a:cubicBezTo>
                      <a:pt x="294722" y="95174"/>
                      <a:pt x="295891" y="102356"/>
                      <a:pt x="294237" y="109156"/>
                    </a:cubicBezTo>
                    <a:cubicBezTo>
                      <a:pt x="292080" y="116634"/>
                      <a:pt x="287984" y="123406"/>
                      <a:pt x="282357" y="128778"/>
                    </a:cubicBezTo>
                    <a:cubicBezTo>
                      <a:pt x="275382" y="135807"/>
                      <a:pt x="267598" y="141980"/>
                      <a:pt x="259168" y="147161"/>
                    </a:cubicBezTo>
                    <a:lnTo>
                      <a:pt x="291481" y="166211"/>
                    </a:lnTo>
                    <a:lnTo>
                      <a:pt x="273709" y="176213"/>
                    </a:lnTo>
                    <a:lnTo>
                      <a:pt x="241111" y="157163"/>
                    </a:lnTo>
                    <a:cubicBezTo>
                      <a:pt x="225572" y="164820"/>
                      <a:pt x="209349" y="170983"/>
                      <a:pt x="192642" y="175546"/>
                    </a:cubicBezTo>
                    <a:cubicBezTo>
                      <a:pt x="175155" y="180384"/>
                      <a:pt x="157288" y="183728"/>
                      <a:pt x="139230" y="185547"/>
                    </a:cubicBezTo>
                    <a:lnTo>
                      <a:pt x="122219" y="154972"/>
                    </a:lnTo>
                    <a:cubicBezTo>
                      <a:pt x="126990" y="154848"/>
                      <a:pt x="131751" y="154467"/>
                      <a:pt x="136474" y="153829"/>
                    </a:cubicBezTo>
                    <a:cubicBezTo>
                      <a:pt x="142842" y="153067"/>
                      <a:pt x="149875" y="151924"/>
                      <a:pt x="157763" y="150209"/>
                    </a:cubicBezTo>
                    <a:cubicBezTo>
                      <a:pt x="165651" y="148495"/>
                      <a:pt x="173824" y="146399"/>
                      <a:pt x="182568" y="143828"/>
                    </a:cubicBezTo>
                    <a:cubicBezTo>
                      <a:pt x="191064" y="141275"/>
                      <a:pt x="199351" y="138093"/>
                      <a:pt x="207372" y="134303"/>
                    </a:cubicBezTo>
                    <a:lnTo>
                      <a:pt x="156812" y="105061"/>
                    </a:lnTo>
                    <a:lnTo>
                      <a:pt x="150255" y="107347"/>
                    </a:lnTo>
                    <a:lnTo>
                      <a:pt x="143317" y="109442"/>
                    </a:lnTo>
                    <a:cubicBezTo>
                      <a:pt x="130582" y="113633"/>
                      <a:pt x="118987" y="116967"/>
                      <a:pt x="108343" y="118967"/>
                    </a:cubicBezTo>
                    <a:cubicBezTo>
                      <a:pt x="98573" y="121244"/>
                      <a:pt x="88613" y="122577"/>
                      <a:pt x="78596" y="122968"/>
                    </a:cubicBezTo>
                    <a:cubicBezTo>
                      <a:pt x="69748" y="123234"/>
                      <a:pt x="60910" y="122406"/>
                      <a:pt x="52271" y="120491"/>
                    </a:cubicBezTo>
                    <a:cubicBezTo>
                      <a:pt x="43746" y="118520"/>
                      <a:pt x="35544" y="115310"/>
                      <a:pt x="27941" y="110966"/>
                    </a:cubicBezTo>
                    <a:cubicBezTo>
                      <a:pt x="19578" y="106613"/>
                      <a:pt x="12326" y="100384"/>
                      <a:pt x="6748" y="92773"/>
                    </a:cubicBezTo>
                    <a:cubicBezTo>
                      <a:pt x="2689" y="87068"/>
                      <a:pt x="675" y="80153"/>
                      <a:pt x="1045" y="73152"/>
                    </a:cubicBezTo>
                    <a:cubicBezTo>
                      <a:pt x="1787" y="65856"/>
                      <a:pt x="4704" y="58950"/>
                      <a:pt x="9409" y="53340"/>
                    </a:cubicBezTo>
                    <a:cubicBezTo>
                      <a:pt x="15244" y="45977"/>
                      <a:pt x="22163" y="39557"/>
                      <a:pt x="29937" y="34290"/>
                    </a:cubicBezTo>
                    <a:lnTo>
                      <a:pt x="0" y="16954"/>
                    </a:lnTo>
                    <a:lnTo>
                      <a:pt x="17582" y="6763"/>
                    </a:lnTo>
                    <a:lnTo>
                      <a:pt x="47329" y="23908"/>
                    </a:lnTo>
                    <a:cubicBezTo>
                      <a:pt x="61242" y="16993"/>
                      <a:pt x="75869" y="11621"/>
                      <a:pt x="90951" y="7906"/>
                    </a:cubicBezTo>
                    <a:cubicBezTo>
                      <a:pt x="105283" y="4220"/>
                      <a:pt x="119862" y="1581"/>
                      <a:pt x="134573" y="0"/>
                    </a:cubicBezTo>
                    <a:close/>
                    <a:moveTo>
                      <a:pt x="63200" y="83629"/>
                    </a:moveTo>
                    <a:cubicBezTo>
                      <a:pt x="69881" y="87468"/>
                      <a:pt x="77589" y="89106"/>
                      <a:pt x="85249" y="88297"/>
                    </a:cubicBezTo>
                    <a:cubicBezTo>
                      <a:pt x="95570" y="87173"/>
                      <a:pt x="105739" y="84906"/>
                      <a:pt x="115566" y="81534"/>
                    </a:cubicBezTo>
                    <a:lnTo>
                      <a:pt x="68047" y="54007"/>
                    </a:lnTo>
                    <a:cubicBezTo>
                      <a:pt x="50560" y="65437"/>
                      <a:pt x="48944" y="75314"/>
                      <a:pt x="63200" y="83629"/>
                    </a:cubicBezTo>
                    <a:close/>
                    <a:moveTo>
                      <a:pt x="230087" y="97536"/>
                    </a:moveTo>
                    <a:cubicBezTo>
                      <a:pt x="222845" y="93554"/>
                      <a:pt x="214500" y="92050"/>
                      <a:pt x="206327" y="93250"/>
                    </a:cubicBezTo>
                    <a:cubicBezTo>
                      <a:pt x="195046" y="94707"/>
                      <a:pt x="183917" y="97164"/>
                      <a:pt x="173064" y="100584"/>
                    </a:cubicBezTo>
                    <a:lnTo>
                      <a:pt x="220583" y="127921"/>
                    </a:lnTo>
                    <a:cubicBezTo>
                      <a:pt x="240541" y="115633"/>
                      <a:pt x="243772" y="105442"/>
                      <a:pt x="230087"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90" name="Google Shape;1590;p27"/>
            <p:cNvGrpSpPr/>
            <p:nvPr/>
          </p:nvGrpSpPr>
          <p:grpSpPr>
            <a:xfrm>
              <a:off x="4984142" y="3105498"/>
              <a:ext cx="883852" cy="621125"/>
              <a:chOff x="6793767" y="3847623"/>
              <a:chExt cx="883852" cy="621125"/>
            </a:xfrm>
          </p:grpSpPr>
          <p:sp>
            <p:nvSpPr>
              <p:cNvPr id="1591" name="Google Shape;1591;p27"/>
              <p:cNvSpPr/>
              <p:nvPr/>
            </p:nvSpPr>
            <p:spPr>
              <a:xfrm>
                <a:off x="6793767" y="395725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2" name="Google Shape;1592;p27"/>
              <p:cNvSpPr/>
              <p:nvPr/>
            </p:nvSpPr>
            <p:spPr>
              <a:xfrm>
                <a:off x="6793958" y="4100322"/>
                <a:ext cx="87339" cy="116585"/>
              </a:xfrm>
              <a:custGeom>
                <a:avLst/>
                <a:gdLst/>
                <a:ahLst/>
                <a:cxnLst/>
                <a:rect l="l" t="t" r="r" b="b"/>
                <a:pathLst>
                  <a:path w="87339" h="116585" extrusionOk="0">
                    <a:moveTo>
                      <a:pt x="0" y="116586"/>
                    </a:moveTo>
                    <a:lnTo>
                      <a:pt x="0" y="0"/>
                    </a:lnTo>
                    <a:lnTo>
                      <a:pt x="87340"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3" name="Google Shape;1593;p27"/>
              <p:cNvSpPr/>
              <p:nvPr/>
            </p:nvSpPr>
            <p:spPr>
              <a:xfrm>
                <a:off x="7611093" y="4103369"/>
                <a:ext cx="66526" cy="157162"/>
              </a:xfrm>
              <a:custGeom>
                <a:avLst/>
                <a:gdLst/>
                <a:ahLst/>
                <a:cxnLst/>
                <a:rect l="l" t="t"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4" name="Google Shape;1594;p27"/>
              <p:cNvSpPr/>
              <p:nvPr/>
            </p:nvSpPr>
            <p:spPr>
              <a:xfrm>
                <a:off x="6793767" y="3847623"/>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5" name="Google Shape;1595;p27"/>
              <p:cNvSpPr/>
              <p:nvPr/>
            </p:nvSpPr>
            <p:spPr>
              <a:xfrm>
                <a:off x="6919483" y="3917323"/>
                <a:ext cx="632596" cy="366021"/>
              </a:xfrm>
              <a:custGeom>
                <a:avLst/>
                <a:gdLst/>
                <a:ahLst/>
                <a:cxnLst/>
                <a:rect l="l" t="t" r="r" b="b"/>
                <a:pathLst>
                  <a:path w="632596" h="366021" extrusionOk="0">
                    <a:moveTo>
                      <a:pt x="632021" y="194048"/>
                    </a:moveTo>
                    <a:cubicBezTo>
                      <a:pt x="627555" y="237101"/>
                      <a:pt x="596952" y="279773"/>
                      <a:pt x="540025" y="312444"/>
                    </a:cubicBezTo>
                    <a:cubicBezTo>
                      <a:pt x="416476" y="383881"/>
                      <a:pt x="216136" y="383881"/>
                      <a:pt x="92587" y="312444"/>
                    </a:cubicBezTo>
                    <a:cubicBezTo>
                      <a:pt x="35564" y="279487"/>
                      <a:pt x="4962" y="237101"/>
                      <a:pt x="590" y="194048"/>
                    </a:cubicBezTo>
                    <a:cubicBezTo>
                      <a:pt x="-4732" y="143565"/>
                      <a:pt x="25965" y="92130"/>
                      <a:pt x="92587" y="53649"/>
                    </a:cubicBezTo>
                    <a:cubicBezTo>
                      <a:pt x="216136" y="-17883"/>
                      <a:pt x="416380" y="-17883"/>
                      <a:pt x="540025" y="53649"/>
                    </a:cubicBezTo>
                    <a:cubicBezTo>
                      <a:pt x="606836" y="92130"/>
                      <a:pt x="637249" y="143565"/>
                      <a:pt x="632021"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6" name="Google Shape;1596;p27"/>
              <p:cNvSpPr/>
              <p:nvPr/>
            </p:nvSpPr>
            <p:spPr>
              <a:xfrm>
                <a:off x="6920073" y="3939230"/>
                <a:ext cx="631431" cy="344114"/>
              </a:xfrm>
              <a:custGeom>
                <a:avLst/>
                <a:gdLst/>
                <a:ahLst/>
                <a:cxnLst/>
                <a:rect l="l" t="t" r="r" b="b"/>
                <a:pathLst>
                  <a:path w="631431" h="344114" extrusionOk="0">
                    <a:moveTo>
                      <a:pt x="631432" y="172141"/>
                    </a:moveTo>
                    <a:cubicBezTo>
                      <a:pt x="626965" y="215194"/>
                      <a:pt x="596363" y="257866"/>
                      <a:pt x="539435" y="290536"/>
                    </a:cubicBezTo>
                    <a:cubicBezTo>
                      <a:pt x="415886" y="361974"/>
                      <a:pt x="215546" y="361974"/>
                      <a:pt x="91997" y="290536"/>
                    </a:cubicBezTo>
                    <a:cubicBezTo>
                      <a:pt x="34974" y="257580"/>
                      <a:pt x="4372" y="215194"/>
                      <a:pt x="0" y="172141"/>
                    </a:cubicBezTo>
                    <a:cubicBezTo>
                      <a:pt x="4372" y="128992"/>
                      <a:pt x="34974" y="86416"/>
                      <a:pt x="91997" y="53650"/>
                    </a:cubicBezTo>
                    <a:cubicBezTo>
                      <a:pt x="215546" y="-17883"/>
                      <a:pt x="415791" y="-17883"/>
                      <a:pt x="539435" y="53650"/>
                    </a:cubicBezTo>
                    <a:cubicBezTo>
                      <a:pt x="596743" y="86606"/>
                      <a:pt x="626965" y="128992"/>
                      <a:pt x="631432"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7" name="Google Shape;1597;p27"/>
              <p:cNvSpPr/>
              <p:nvPr/>
            </p:nvSpPr>
            <p:spPr>
              <a:xfrm>
                <a:off x="7081637" y="4021645"/>
                <a:ext cx="294557" cy="185070"/>
              </a:xfrm>
              <a:custGeom>
                <a:avLst/>
                <a:gdLst/>
                <a:ahLst/>
                <a:cxnLst/>
                <a:rect l="l" t="t" r="r" b="b"/>
                <a:pathLst>
                  <a:path w="294557" h="185070" extrusionOk="0">
                    <a:moveTo>
                      <a:pt x="149495" y="29813"/>
                    </a:moveTo>
                    <a:cubicBezTo>
                      <a:pt x="145608" y="29756"/>
                      <a:pt x="141730" y="30042"/>
                      <a:pt x="137900" y="30671"/>
                    </a:cubicBezTo>
                    <a:cubicBezTo>
                      <a:pt x="132673" y="31432"/>
                      <a:pt x="126876" y="32480"/>
                      <a:pt x="120413" y="33814"/>
                    </a:cubicBezTo>
                    <a:cubicBezTo>
                      <a:pt x="113951" y="35147"/>
                      <a:pt x="107203" y="36957"/>
                      <a:pt x="100265" y="39053"/>
                    </a:cubicBezTo>
                    <a:cubicBezTo>
                      <a:pt x="93470" y="41072"/>
                      <a:pt x="86827" y="43586"/>
                      <a:pt x="80402" y="46577"/>
                    </a:cubicBezTo>
                    <a:lnTo>
                      <a:pt x="131057" y="76010"/>
                    </a:lnTo>
                    <a:lnTo>
                      <a:pt x="140561" y="72771"/>
                    </a:lnTo>
                    <a:cubicBezTo>
                      <a:pt x="153486" y="68485"/>
                      <a:pt x="165651" y="64865"/>
                      <a:pt x="177151" y="61817"/>
                    </a:cubicBezTo>
                    <a:cubicBezTo>
                      <a:pt x="187909" y="58931"/>
                      <a:pt x="198924" y="57112"/>
                      <a:pt x="210034" y="56388"/>
                    </a:cubicBezTo>
                    <a:cubicBezTo>
                      <a:pt x="220155" y="55702"/>
                      <a:pt x="230315" y="56369"/>
                      <a:pt x="240256" y="58388"/>
                    </a:cubicBezTo>
                    <a:cubicBezTo>
                      <a:pt x="250292" y="60646"/>
                      <a:pt x="259919" y="64465"/>
                      <a:pt x="268767" y="69723"/>
                    </a:cubicBezTo>
                    <a:cubicBezTo>
                      <a:pt x="277549" y="74114"/>
                      <a:pt x="285066" y="80667"/>
                      <a:pt x="290626" y="88773"/>
                    </a:cubicBezTo>
                    <a:cubicBezTo>
                      <a:pt x="294294" y="94717"/>
                      <a:pt x="295454" y="101879"/>
                      <a:pt x="293857" y="108680"/>
                    </a:cubicBezTo>
                    <a:cubicBezTo>
                      <a:pt x="291709" y="116157"/>
                      <a:pt x="287604" y="122939"/>
                      <a:pt x="281977" y="128302"/>
                    </a:cubicBezTo>
                    <a:cubicBezTo>
                      <a:pt x="274973" y="135331"/>
                      <a:pt x="267152" y="141503"/>
                      <a:pt x="258693" y="146685"/>
                    </a:cubicBezTo>
                    <a:lnTo>
                      <a:pt x="291006" y="165735"/>
                    </a:lnTo>
                    <a:lnTo>
                      <a:pt x="273614" y="175736"/>
                    </a:lnTo>
                    <a:lnTo>
                      <a:pt x="241016" y="156686"/>
                    </a:lnTo>
                    <a:cubicBezTo>
                      <a:pt x="225506" y="164402"/>
                      <a:pt x="209264" y="170555"/>
                      <a:pt x="192547" y="175070"/>
                    </a:cubicBezTo>
                    <a:cubicBezTo>
                      <a:pt x="175022" y="179918"/>
                      <a:pt x="157126" y="183261"/>
                      <a:pt x="139040" y="185071"/>
                    </a:cubicBezTo>
                    <a:lnTo>
                      <a:pt x="122029" y="154496"/>
                    </a:lnTo>
                    <a:cubicBezTo>
                      <a:pt x="125165" y="154496"/>
                      <a:pt x="129917" y="154496"/>
                      <a:pt x="136284" y="153448"/>
                    </a:cubicBezTo>
                    <a:cubicBezTo>
                      <a:pt x="142652" y="152400"/>
                      <a:pt x="149780" y="151447"/>
                      <a:pt x="157573" y="149733"/>
                    </a:cubicBezTo>
                    <a:cubicBezTo>
                      <a:pt x="165366" y="148019"/>
                      <a:pt x="173729" y="145923"/>
                      <a:pt x="182378" y="143351"/>
                    </a:cubicBezTo>
                    <a:cubicBezTo>
                      <a:pt x="190912" y="140827"/>
                      <a:pt x="199238" y="137646"/>
                      <a:pt x="207278" y="133826"/>
                    </a:cubicBezTo>
                    <a:lnTo>
                      <a:pt x="156718" y="104585"/>
                    </a:lnTo>
                    <a:lnTo>
                      <a:pt x="150065" y="106871"/>
                    </a:lnTo>
                    <a:lnTo>
                      <a:pt x="143222" y="109061"/>
                    </a:lnTo>
                    <a:cubicBezTo>
                      <a:pt x="130487" y="113252"/>
                      <a:pt x="118797" y="116491"/>
                      <a:pt x="108248" y="118586"/>
                    </a:cubicBezTo>
                    <a:cubicBezTo>
                      <a:pt x="98450" y="120863"/>
                      <a:pt x="88461" y="122206"/>
                      <a:pt x="78406" y="122587"/>
                    </a:cubicBezTo>
                    <a:cubicBezTo>
                      <a:pt x="69596" y="122901"/>
                      <a:pt x="60777" y="122072"/>
                      <a:pt x="52176" y="120110"/>
                    </a:cubicBezTo>
                    <a:cubicBezTo>
                      <a:pt x="43622" y="118129"/>
                      <a:pt x="35392" y="114919"/>
                      <a:pt x="27751" y="110585"/>
                    </a:cubicBezTo>
                    <a:cubicBezTo>
                      <a:pt x="19454" y="106175"/>
                      <a:pt x="12250" y="99955"/>
                      <a:pt x="6653" y="92393"/>
                    </a:cubicBezTo>
                    <a:cubicBezTo>
                      <a:pt x="2528" y="86716"/>
                      <a:pt x="485" y="79781"/>
                      <a:pt x="855" y="72771"/>
                    </a:cubicBezTo>
                    <a:cubicBezTo>
                      <a:pt x="1682" y="65503"/>
                      <a:pt x="4590" y="58617"/>
                      <a:pt x="9219" y="52959"/>
                    </a:cubicBezTo>
                    <a:cubicBezTo>
                      <a:pt x="15064" y="45577"/>
                      <a:pt x="22020" y="39148"/>
                      <a:pt x="29842" y="33909"/>
                    </a:cubicBezTo>
                    <a:lnTo>
                      <a:pt x="0" y="16954"/>
                    </a:lnTo>
                    <a:lnTo>
                      <a:pt x="17582" y="6763"/>
                    </a:lnTo>
                    <a:lnTo>
                      <a:pt x="47234" y="24003"/>
                    </a:lnTo>
                    <a:cubicBezTo>
                      <a:pt x="61148" y="17050"/>
                      <a:pt x="75774" y="11659"/>
                      <a:pt x="90856" y="7906"/>
                    </a:cubicBezTo>
                    <a:cubicBezTo>
                      <a:pt x="105188" y="4239"/>
                      <a:pt x="119767" y="1591"/>
                      <a:pt x="134479" y="0"/>
                    </a:cubicBezTo>
                    <a:close/>
                    <a:moveTo>
                      <a:pt x="63105" y="83153"/>
                    </a:moveTo>
                    <a:cubicBezTo>
                      <a:pt x="69786" y="86992"/>
                      <a:pt x="77494" y="88659"/>
                      <a:pt x="85154" y="87916"/>
                    </a:cubicBezTo>
                    <a:cubicBezTo>
                      <a:pt x="95437" y="86735"/>
                      <a:pt x="105568" y="84468"/>
                      <a:pt x="115376" y="81153"/>
                    </a:cubicBezTo>
                    <a:lnTo>
                      <a:pt x="67857" y="53530"/>
                    </a:lnTo>
                    <a:cubicBezTo>
                      <a:pt x="50370" y="65056"/>
                      <a:pt x="48850" y="74866"/>
                      <a:pt x="63105" y="83629"/>
                    </a:cubicBezTo>
                    <a:close/>
                    <a:moveTo>
                      <a:pt x="229992" y="97060"/>
                    </a:moveTo>
                    <a:cubicBezTo>
                      <a:pt x="222712" y="93097"/>
                      <a:pt x="214329" y="91621"/>
                      <a:pt x="206137" y="92869"/>
                    </a:cubicBezTo>
                    <a:cubicBezTo>
                      <a:pt x="194885" y="94288"/>
                      <a:pt x="183784" y="96717"/>
                      <a:pt x="172969" y="100108"/>
                    </a:cubicBezTo>
                    <a:lnTo>
                      <a:pt x="220488" y="127540"/>
                    </a:lnTo>
                    <a:cubicBezTo>
                      <a:pt x="240446" y="115157"/>
                      <a:pt x="243677" y="105061"/>
                      <a:pt x="229992"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8" name="Google Shape;1598;p27"/>
              <p:cNvSpPr/>
              <p:nvPr/>
            </p:nvSpPr>
            <p:spPr>
              <a:xfrm>
                <a:off x="7203761" y="4159186"/>
                <a:ext cx="19007" cy="25526"/>
              </a:xfrm>
              <a:custGeom>
                <a:avLst/>
                <a:gdLst/>
                <a:ahLst/>
                <a:cxnLst/>
                <a:rect l="l" t="t" r="r" b="b"/>
                <a:pathLst>
                  <a:path w="19007" h="25526" extrusionOk="0">
                    <a:moveTo>
                      <a:pt x="0" y="17145"/>
                    </a:moveTo>
                    <a:cubicBezTo>
                      <a:pt x="475" y="15907"/>
                      <a:pt x="0" y="0"/>
                      <a:pt x="0" y="0"/>
                    </a:cubicBezTo>
                    <a:lnTo>
                      <a:pt x="19008" y="12478"/>
                    </a:lnTo>
                    <a:lnTo>
                      <a:pt x="10644"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9" name="Google Shape;1599;p27"/>
              <p:cNvSpPr/>
              <p:nvPr/>
            </p:nvSpPr>
            <p:spPr>
              <a:xfrm>
                <a:off x="7330922" y="4170044"/>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0" name="Google Shape;1600;p27"/>
              <p:cNvSpPr/>
              <p:nvPr/>
            </p:nvSpPr>
            <p:spPr>
              <a:xfrm>
                <a:off x="7345082" y="4106799"/>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1" name="Google Shape;1601;p27"/>
              <p:cNvSpPr/>
              <p:nvPr/>
            </p:nvSpPr>
            <p:spPr>
              <a:xfrm>
                <a:off x="7246148" y="4113180"/>
                <a:ext cx="47424" cy="33147"/>
              </a:xfrm>
              <a:custGeom>
                <a:avLst/>
                <a:gdLst/>
                <a:ahLst/>
                <a:cxnLst/>
                <a:rect l="l" t="t" r="r" b="b"/>
                <a:pathLst>
                  <a:path w="47424" h="33147" extrusionOk="0">
                    <a:moveTo>
                      <a:pt x="0" y="10097"/>
                    </a:moveTo>
                    <a:lnTo>
                      <a:pt x="10549" y="0"/>
                    </a:lnTo>
                    <a:lnTo>
                      <a:pt x="47424" y="25622"/>
                    </a:lnTo>
                    <a:lnTo>
                      <a:pt x="45143" y="33147"/>
                    </a:lnTo>
                    <a:cubicBezTo>
                      <a:pt x="45143" y="33147"/>
                      <a:pt x="17582" y="21527"/>
                      <a:pt x="16632" y="20860"/>
                    </a:cubicBezTo>
                    <a:cubicBezTo>
                      <a:pt x="15681" y="20193"/>
                      <a:pt x="0" y="10097"/>
                      <a:pt x="0" y="1009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2" name="Google Shape;1602;p27"/>
              <p:cNvSpPr/>
              <p:nvPr/>
            </p:nvSpPr>
            <p:spPr>
              <a:xfrm>
                <a:off x="7149589" y="4058031"/>
                <a:ext cx="59018" cy="38957"/>
              </a:xfrm>
              <a:custGeom>
                <a:avLst/>
                <a:gdLst/>
                <a:ahLst/>
                <a:cxnLst/>
                <a:rect l="l" t="t" r="r" b="b"/>
                <a:pathLst>
                  <a:path w="59018" h="38957" extrusionOk="0">
                    <a:moveTo>
                      <a:pt x="0" y="11144"/>
                    </a:moveTo>
                    <a:lnTo>
                      <a:pt x="48945" y="38957"/>
                    </a:lnTo>
                    <a:lnTo>
                      <a:pt x="59019" y="31718"/>
                    </a:lnTo>
                    <a:cubicBezTo>
                      <a:pt x="59019" y="31718"/>
                      <a:pt x="52841" y="24574"/>
                      <a:pt x="52366" y="23908"/>
                    </a:cubicBezTo>
                    <a:cubicBezTo>
                      <a:pt x="48004" y="18878"/>
                      <a:pt x="42872" y="14564"/>
                      <a:pt x="37160" y="11144"/>
                    </a:cubicBezTo>
                    <a:cubicBezTo>
                      <a:pt x="33549" y="10478"/>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3" name="Google Shape;1603;p27"/>
              <p:cNvSpPr/>
              <p:nvPr/>
            </p:nvSpPr>
            <p:spPr>
              <a:xfrm>
                <a:off x="7203761" y="4026884"/>
                <a:ext cx="27370" cy="24574"/>
              </a:xfrm>
              <a:custGeom>
                <a:avLst/>
                <a:gdLst/>
                <a:ahLst/>
                <a:cxnLst/>
                <a:rect l="l" t="t" r="r" b="b"/>
                <a:pathLst>
                  <a:path w="27370" h="24574" extrusionOk="0">
                    <a:moveTo>
                      <a:pt x="27371" y="24575"/>
                    </a:moveTo>
                    <a:lnTo>
                      <a:pt x="27371" y="7334"/>
                    </a:lnTo>
                    <a:lnTo>
                      <a:pt x="4847" y="0"/>
                    </a:lnTo>
                    <a:lnTo>
                      <a:pt x="0" y="13526"/>
                    </a:lnTo>
                    <a:lnTo>
                      <a:pt x="1236" y="19717"/>
                    </a:lnTo>
                    <a:lnTo>
                      <a:pt x="27371"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4" name="Google Shape;1604;p27"/>
              <p:cNvSpPr/>
              <p:nvPr/>
            </p:nvSpPr>
            <p:spPr>
              <a:xfrm>
                <a:off x="7081637" y="4021835"/>
                <a:ext cx="26040" cy="19526"/>
              </a:xfrm>
              <a:custGeom>
                <a:avLst/>
                <a:gdLst/>
                <a:ahLst/>
                <a:cxnLst/>
                <a:rect l="l" t="t" r="r" b="b"/>
                <a:pathLst>
                  <a:path w="26040" h="19526" extrusionOk="0">
                    <a:moveTo>
                      <a:pt x="0" y="17145"/>
                    </a:moveTo>
                    <a:lnTo>
                      <a:pt x="0" y="0"/>
                    </a:lnTo>
                    <a:lnTo>
                      <a:pt x="26041" y="2858"/>
                    </a:lnTo>
                    <a:lnTo>
                      <a:pt x="17582" y="19526"/>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5" name="Google Shape;1605;p27"/>
              <p:cNvSpPr/>
              <p:nvPr/>
            </p:nvSpPr>
            <p:spPr>
              <a:xfrm>
                <a:off x="7082588" y="4079462"/>
                <a:ext cx="29842" cy="30289"/>
              </a:xfrm>
              <a:custGeom>
                <a:avLst/>
                <a:gdLst/>
                <a:ahLst/>
                <a:cxnLst/>
                <a:rect l="l" t="t" r="r" b="b"/>
                <a:pathLst>
                  <a:path w="29842" h="30289" extrusionOk="0">
                    <a:moveTo>
                      <a:pt x="0" y="17812"/>
                    </a:moveTo>
                    <a:lnTo>
                      <a:pt x="0" y="0"/>
                    </a:lnTo>
                    <a:lnTo>
                      <a:pt x="29842"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6" name="Google Shape;1606;p27"/>
              <p:cNvSpPr/>
              <p:nvPr/>
            </p:nvSpPr>
            <p:spPr>
              <a:xfrm>
                <a:off x="7081542" y="4004024"/>
                <a:ext cx="294657" cy="185547"/>
              </a:xfrm>
              <a:custGeom>
                <a:avLst/>
                <a:gdLst/>
                <a:ahLst/>
                <a:cxnLst/>
                <a:rect l="l" t="t" r="r" b="b"/>
                <a:pathLst>
                  <a:path w="294657" h="185547" extrusionOk="0">
                    <a:moveTo>
                      <a:pt x="149590" y="30194"/>
                    </a:moveTo>
                    <a:cubicBezTo>
                      <a:pt x="145702" y="30185"/>
                      <a:pt x="141825" y="30499"/>
                      <a:pt x="137995" y="31147"/>
                    </a:cubicBezTo>
                    <a:cubicBezTo>
                      <a:pt x="132768" y="31909"/>
                      <a:pt x="126970" y="32956"/>
                      <a:pt x="120508" y="34290"/>
                    </a:cubicBezTo>
                    <a:cubicBezTo>
                      <a:pt x="114045" y="35623"/>
                      <a:pt x="107298" y="37433"/>
                      <a:pt x="100360" y="39529"/>
                    </a:cubicBezTo>
                    <a:cubicBezTo>
                      <a:pt x="93565" y="41548"/>
                      <a:pt x="86922" y="44063"/>
                      <a:pt x="80497"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406" y="61074"/>
                      <a:pt x="260033" y="64903"/>
                      <a:pt x="268862" y="70199"/>
                    </a:cubicBezTo>
                    <a:cubicBezTo>
                      <a:pt x="277644" y="74590"/>
                      <a:pt x="285161" y="81144"/>
                      <a:pt x="290721" y="89249"/>
                    </a:cubicBezTo>
                    <a:cubicBezTo>
                      <a:pt x="294399" y="95193"/>
                      <a:pt x="295558" y="102356"/>
                      <a:pt x="293952" y="109156"/>
                    </a:cubicBezTo>
                    <a:cubicBezTo>
                      <a:pt x="291776" y="116624"/>
                      <a:pt x="287680" y="123397"/>
                      <a:pt x="282072" y="128778"/>
                    </a:cubicBezTo>
                    <a:cubicBezTo>
                      <a:pt x="275068" y="135807"/>
                      <a:pt x="267246" y="141980"/>
                      <a:pt x="258788" y="147161"/>
                    </a:cubicBezTo>
                    <a:lnTo>
                      <a:pt x="291101" y="166211"/>
                    </a:lnTo>
                    <a:lnTo>
                      <a:pt x="273709" y="176213"/>
                    </a:lnTo>
                    <a:lnTo>
                      <a:pt x="241111" y="157163"/>
                    </a:lnTo>
                    <a:cubicBezTo>
                      <a:pt x="225582" y="164830"/>
                      <a:pt x="209349" y="170993"/>
                      <a:pt x="192642" y="175546"/>
                    </a:cubicBezTo>
                    <a:cubicBezTo>
                      <a:pt x="175117" y="180394"/>
                      <a:pt x="157221" y="183737"/>
                      <a:pt x="139135" y="185547"/>
                    </a:cubicBezTo>
                    <a:lnTo>
                      <a:pt x="122123" y="154972"/>
                    </a:lnTo>
                    <a:cubicBezTo>
                      <a:pt x="126894" y="154848"/>
                      <a:pt x="131656" y="154467"/>
                      <a:pt x="136379" y="153829"/>
                    </a:cubicBezTo>
                    <a:cubicBezTo>
                      <a:pt x="143536" y="153019"/>
                      <a:pt x="150644" y="151810"/>
                      <a:pt x="157668" y="150209"/>
                    </a:cubicBezTo>
                    <a:cubicBezTo>
                      <a:pt x="165556" y="148495"/>
                      <a:pt x="173824" y="146399"/>
                      <a:pt x="182473" y="143828"/>
                    </a:cubicBezTo>
                    <a:cubicBezTo>
                      <a:pt x="190988" y="141256"/>
                      <a:pt x="199313" y="138074"/>
                      <a:pt x="207372" y="134303"/>
                    </a:cubicBezTo>
                    <a:lnTo>
                      <a:pt x="156812" y="105061"/>
                    </a:lnTo>
                    <a:lnTo>
                      <a:pt x="150160" y="107347"/>
                    </a:lnTo>
                    <a:lnTo>
                      <a:pt x="143317" y="109442"/>
                    </a:lnTo>
                    <a:cubicBezTo>
                      <a:pt x="130582" y="113633"/>
                      <a:pt x="118892" y="116967"/>
                      <a:pt x="108343" y="118967"/>
                    </a:cubicBezTo>
                    <a:cubicBezTo>
                      <a:pt x="98545" y="121244"/>
                      <a:pt x="88556" y="122587"/>
                      <a:pt x="78501" y="122968"/>
                    </a:cubicBezTo>
                    <a:cubicBezTo>
                      <a:pt x="69691" y="123282"/>
                      <a:pt x="60872" y="122454"/>
                      <a:pt x="52271" y="120491"/>
                    </a:cubicBezTo>
                    <a:cubicBezTo>
                      <a:pt x="43698" y="118548"/>
                      <a:pt x="35468" y="115338"/>
                      <a:pt x="27846" y="110966"/>
                    </a:cubicBezTo>
                    <a:cubicBezTo>
                      <a:pt x="19511" y="106613"/>
                      <a:pt x="12288" y="100384"/>
                      <a:pt x="6748" y="92773"/>
                    </a:cubicBezTo>
                    <a:cubicBezTo>
                      <a:pt x="2604" y="87106"/>
                      <a:pt x="551" y="80172"/>
                      <a:pt x="950" y="73152"/>
                    </a:cubicBezTo>
                    <a:cubicBezTo>
                      <a:pt x="1777" y="65884"/>
                      <a:pt x="4685" y="58998"/>
                      <a:pt x="9314" y="53340"/>
                    </a:cubicBezTo>
                    <a:cubicBezTo>
                      <a:pt x="15159" y="45958"/>
                      <a:pt x="22115" y="39529"/>
                      <a:pt x="29937" y="34290"/>
                    </a:cubicBezTo>
                    <a:lnTo>
                      <a:pt x="0" y="16954"/>
                    </a:lnTo>
                    <a:lnTo>
                      <a:pt x="17582" y="6763"/>
                    </a:lnTo>
                    <a:lnTo>
                      <a:pt x="47234" y="23908"/>
                    </a:lnTo>
                    <a:cubicBezTo>
                      <a:pt x="61166" y="17031"/>
                      <a:pt x="75783" y="11668"/>
                      <a:pt x="90856" y="7906"/>
                    </a:cubicBezTo>
                    <a:cubicBezTo>
                      <a:pt x="105188" y="4239"/>
                      <a:pt x="119767" y="1591"/>
                      <a:pt x="134479" y="0"/>
                    </a:cubicBezTo>
                    <a:close/>
                    <a:moveTo>
                      <a:pt x="63200" y="83629"/>
                    </a:moveTo>
                    <a:cubicBezTo>
                      <a:pt x="69881" y="87468"/>
                      <a:pt x="77589" y="89135"/>
                      <a:pt x="85249" y="88392"/>
                    </a:cubicBezTo>
                    <a:cubicBezTo>
                      <a:pt x="95541" y="87211"/>
                      <a:pt x="105672" y="84915"/>
                      <a:pt x="115471" y="81534"/>
                    </a:cubicBezTo>
                    <a:lnTo>
                      <a:pt x="67952" y="54007"/>
                    </a:lnTo>
                    <a:cubicBezTo>
                      <a:pt x="50532" y="65437"/>
                      <a:pt x="48944" y="75314"/>
                      <a:pt x="63200" y="83629"/>
                    </a:cubicBezTo>
                    <a:close/>
                    <a:moveTo>
                      <a:pt x="230087" y="97536"/>
                    </a:moveTo>
                    <a:cubicBezTo>
                      <a:pt x="222788" y="93612"/>
                      <a:pt x="214434" y="92116"/>
                      <a:pt x="206232" y="93250"/>
                    </a:cubicBezTo>
                    <a:cubicBezTo>
                      <a:pt x="194989" y="94755"/>
                      <a:pt x="183898" y="97212"/>
                      <a:pt x="173064" y="100584"/>
                    </a:cubicBezTo>
                    <a:lnTo>
                      <a:pt x="220583" y="127921"/>
                    </a:lnTo>
                    <a:cubicBezTo>
                      <a:pt x="240541" y="115634"/>
                      <a:pt x="243772" y="105442"/>
                      <a:pt x="230087"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7" name="Google Shape;1607;p27"/>
            <p:cNvSpPr/>
            <p:nvPr/>
          </p:nvSpPr>
          <p:spPr>
            <a:xfrm>
              <a:off x="2890886" y="2508793"/>
              <a:ext cx="205462" cy="301290"/>
            </a:xfrm>
            <a:custGeom>
              <a:avLst/>
              <a:gdLst/>
              <a:ahLst/>
              <a:cxnLst/>
              <a:rect l="l" t="t" r="r" b="b"/>
              <a:pathLst>
                <a:path w="205462" h="301290" extrusionOk="0">
                  <a:moveTo>
                    <a:pt x="72372" y="9965"/>
                  </a:moveTo>
                  <a:cubicBezTo>
                    <a:pt x="80545" y="-3179"/>
                    <a:pt x="142985" y="-11847"/>
                    <a:pt x="163608" y="41207"/>
                  </a:cubicBezTo>
                  <a:cubicBezTo>
                    <a:pt x="171306" y="61305"/>
                    <a:pt x="170166" y="112740"/>
                    <a:pt x="176628" y="145030"/>
                  </a:cubicBezTo>
                  <a:cubicBezTo>
                    <a:pt x="183091" y="177320"/>
                    <a:pt x="198582" y="195608"/>
                    <a:pt x="204094" y="221801"/>
                  </a:cubicBezTo>
                  <a:cubicBezTo>
                    <a:pt x="209606" y="247995"/>
                    <a:pt x="200578" y="292000"/>
                    <a:pt x="137568" y="299716"/>
                  </a:cubicBezTo>
                  <a:cubicBezTo>
                    <a:pt x="74558" y="307431"/>
                    <a:pt x="26088" y="285333"/>
                    <a:pt x="11262" y="265140"/>
                  </a:cubicBezTo>
                  <a:cubicBezTo>
                    <a:pt x="-3563" y="244947"/>
                    <a:pt x="-3944" y="202275"/>
                    <a:pt x="11262" y="179415"/>
                  </a:cubicBezTo>
                  <a:cubicBezTo>
                    <a:pt x="26468" y="156555"/>
                    <a:pt x="38443" y="137696"/>
                    <a:pt x="38063" y="10778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8" name="Google Shape;1608;p27"/>
            <p:cNvSpPr/>
            <p:nvPr/>
          </p:nvSpPr>
          <p:spPr>
            <a:xfrm>
              <a:off x="2906291" y="2506021"/>
              <a:ext cx="98213" cy="121997"/>
            </a:xfrm>
            <a:custGeom>
              <a:avLst/>
              <a:gdLst/>
              <a:ahLst/>
              <a:cxnLst/>
              <a:rect l="l" t="t" r="r" b="b"/>
              <a:pathLst>
                <a:path w="98213" h="121997" extrusionOk="0">
                  <a:moveTo>
                    <a:pt x="98213" y="3593"/>
                  </a:moveTo>
                  <a:cubicBezTo>
                    <a:pt x="98213" y="3593"/>
                    <a:pt x="50694" y="-9932"/>
                    <a:pt x="22183" y="15499"/>
                  </a:cubicBezTo>
                  <a:cubicBezTo>
                    <a:pt x="3095" y="33359"/>
                    <a:pt x="-4458" y="60400"/>
                    <a:pt x="2605" y="85603"/>
                  </a:cubicBezTo>
                  <a:cubicBezTo>
                    <a:pt x="6407" y="100558"/>
                    <a:pt x="14010" y="120846"/>
                    <a:pt x="25794" y="121989"/>
                  </a:cubicBezTo>
                  <a:cubicBezTo>
                    <a:pt x="37579" y="123132"/>
                    <a:pt x="98213" y="3593"/>
                    <a:pt x="98213" y="35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9" name="Google Shape;1609;p27"/>
            <p:cNvSpPr/>
            <p:nvPr/>
          </p:nvSpPr>
          <p:spPr>
            <a:xfrm>
              <a:off x="2925684" y="2638202"/>
              <a:ext cx="121328" cy="136036"/>
            </a:xfrm>
            <a:custGeom>
              <a:avLst/>
              <a:gdLst/>
              <a:ahLst/>
              <a:cxnLst/>
              <a:rect l="l" t="t" r="r" b="b"/>
              <a:pathLst>
                <a:path w="121328" h="136036" extrusionOk="0">
                  <a:moveTo>
                    <a:pt x="96782" y="0"/>
                  </a:moveTo>
                  <a:cubicBezTo>
                    <a:pt x="96782" y="0"/>
                    <a:pt x="93741" y="52483"/>
                    <a:pt x="94691" y="56388"/>
                  </a:cubicBezTo>
                  <a:cubicBezTo>
                    <a:pt x="95641" y="60293"/>
                    <a:pt x="115219" y="64008"/>
                    <a:pt x="120731" y="68580"/>
                  </a:cubicBezTo>
                  <a:cubicBezTo>
                    <a:pt x="126244" y="73152"/>
                    <a:pt x="92220" y="126397"/>
                    <a:pt x="74923" y="134302"/>
                  </a:cubicBezTo>
                  <a:cubicBezTo>
                    <a:pt x="57626" y="142208"/>
                    <a:pt x="4120" y="122015"/>
                    <a:pt x="414" y="95345"/>
                  </a:cubicBezTo>
                  <a:cubicBezTo>
                    <a:pt x="-3008" y="70771"/>
                    <a:pt x="15715" y="51721"/>
                    <a:pt x="22937" y="45053"/>
                  </a:cubicBezTo>
                  <a:cubicBezTo>
                    <a:pt x="27873" y="44701"/>
                    <a:pt x="32828" y="44701"/>
                    <a:pt x="37763" y="45053"/>
                  </a:cubicBezTo>
                  <a:lnTo>
                    <a:pt x="39284" y="19526"/>
                  </a:lnTo>
                  <a:cubicBezTo>
                    <a:pt x="62758" y="11716"/>
                    <a:pt x="96782" y="0"/>
                    <a:pt x="9678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0" name="Google Shape;1610;p27"/>
            <p:cNvSpPr/>
            <p:nvPr/>
          </p:nvSpPr>
          <p:spPr>
            <a:xfrm>
              <a:off x="2718513" y="2692113"/>
              <a:ext cx="229495" cy="326875"/>
            </a:xfrm>
            <a:custGeom>
              <a:avLst/>
              <a:gdLst/>
              <a:ahLst/>
              <a:cxnLst/>
              <a:rect l="l" t="t" r="r" b="b"/>
              <a:pathLst>
                <a:path w="229495" h="326875" extrusionOk="0">
                  <a:moveTo>
                    <a:pt x="149801" y="226409"/>
                  </a:moveTo>
                  <a:cubicBezTo>
                    <a:pt x="134955" y="246860"/>
                    <a:pt x="117366" y="265167"/>
                    <a:pt x="97530" y="280797"/>
                  </a:cubicBezTo>
                  <a:cubicBezTo>
                    <a:pt x="91255" y="287379"/>
                    <a:pt x="85323" y="294275"/>
                    <a:pt x="79758" y="301466"/>
                  </a:cubicBezTo>
                  <a:cubicBezTo>
                    <a:pt x="70365" y="312277"/>
                    <a:pt x="58256" y="320364"/>
                    <a:pt x="44689" y="324898"/>
                  </a:cubicBezTo>
                  <a:cubicBezTo>
                    <a:pt x="32810" y="327946"/>
                    <a:pt x="27868" y="327089"/>
                    <a:pt x="25682" y="324898"/>
                  </a:cubicBezTo>
                  <a:cubicBezTo>
                    <a:pt x="23496" y="322707"/>
                    <a:pt x="24636" y="319278"/>
                    <a:pt x="29768" y="317183"/>
                  </a:cubicBezTo>
                  <a:cubicBezTo>
                    <a:pt x="38175" y="314620"/>
                    <a:pt x="45992" y="310410"/>
                    <a:pt x="52767" y="304800"/>
                  </a:cubicBezTo>
                  <a:cubicBezTo>
                    <a:pt x="52767" y="304800"/>
                    <a:pt x="41743" y="309943"/>
                    <a:pt x="34805" y="312325"/>
                  </a:cubicBezTo>
                  <a:cubicBezTo>
                    <a:pt x="28672" y="314449"/>
                    <a:pt x="22276" y="315735"/>
                    <a:pt x="15798" y="316135"/>
                  </a:cubicBezTo>
                  <a:cubicBezTo>
                    <a:pt x="9240" y="316135"/>
                    <a:pt x="2397" y="308515"/>
                    <a:pt x="7529" y="306610"/>
                  </a:cubicBezTo>
                  <a:cubicBezTo>
                    <a:pt x="12661" y="304705"/>
                    <a:pt x="17508" y="304228"/>
                    <a:pt x="27677" y="300418"/>
                  </a:cubicBezTo>
                  <a:cubicBezTo>
                    <a:pt x="33058" y="298542"/>
                    <a:pt x="38147" y="295913"/>
                    <a:pt x="42788" y="292608"/>
                  </a:cubicBezTo>
                  <a:cubicBezTo>
                    <a:pt x="35731" y="294684"/>
                    <a:pt x="28516" y="296189"/>
                    <a:pt x="21215" y="297085"/>
                  </a:cubicBezTo>
                  <a:cubicBezTo>
                    <a:pt x="15118" y="298075"/>
                    <a:pt x="8868" y="297351"/>
                    <a:pt x="3158" y="294989"/>
                  </a:cubicBezTo>
                  <a:cubicBezTo>
                    <a:pt x="116" y="293656"/>
                    <a:pt x="-2545" y="288131"/>
                    <a:pt x="4298" y="286321"/>
                  </a:cubicBezTo>
                  <a:cubicBezTo>
                    <a:pt x="13203" y="285417"/>
                    <a:pt x="21954" y="283369"/>
                    <a:pt x="30339" y="280225"/>
                  </a:cubicBezTo>
                  <a:cubicBezTo>
                    <a:pt x="38322" y="276606"/>
                    <a:pt x="43359" y="272796"/>
                    <a:pt x="41553" y="272034"/>
                  </a:cubicBezTo>
                  <a:cubicBezTo>
                    <a:pt x="39747" y="271272"/>
                    <a:pt x="35281" y="273749"/>
                    <a:pt x="27202" y="273177"/>
                  </a:cubicBezTo>
                  <a:cubicBezTo>
                    <a:pt x="19124" y="272606"/>
                    <a:pt x="11711" y="267462"/>
                    <a:pt x="11806" y="263081"/>
                  </a:cubicBezTo>
                  <a:cubicBezTo>
                    <a:pt x="11901" y="258699"/>
                    <a:pt x="13517" y="261175"/>
                    <a:pt x="21310" y="260509"/>
                  </a:cubicBezTo>
                  <a:cubicBezTo>
                    <a:pt x="29654" y="258470"/>
                    <a:pt x="38135" y="257042"/>
                    <a:pt x="46685" y="256223"/>
                  </a:cubicBezTo>
                  <a:cubicBezTo>
                    <a:pt x="55089" y="256594"/>
                    <a:pt x="63498" y="255594"/>
                    <a:pt x="71585" y="253270"/>
                  </a:cubicBezTo>
                  <a:cubicBezTo>
                    <a:pt x="80138" y="250698"/>
                    <a:pt x="99336" y="227648"/>
                    <a:pt x="113972" y="206597"/>
                  </a:cubicBezTo>
                  <a:cubicBezTo>
                    <a:pt x="130121" y="183099"/>
                    <a:pt x="142917" y="157448"/>
                    <a:pt x="151987" y="130397"/>
                  </a:cubicBezTo>
                  <a:cubicBezTo>
                    <a:pt x="160825" y="101251"/>
                    <a:pt x="170995" y="46863"/>
                    <a:pt x="178788" y="27908"/>
                  </a:cubicBezTo>
                  <a:cubicBezTo>
                    <a:pt x="186581" y="8954"/>
                    <a:pt x="199221" y="381"/>
                    <a:pt x="211576" y="0"/>
                  </a:cubicBezTo>
                  <a:cubicBezTo>
                    <a:pt x="226021" y="0"/>
                    <a:pt x="232199" y="19050"/>
                    <a:pt x="228397" y="35052"/>
                  </a:cubicBezTo>
                  <a:cubicBezTo>
                    <a:pt x="221175" y="63627"/>
                    <a:pt x="189052" y="174689"/>
                    <a:pt x="149801" y="22640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1" name="Google Shape;1611;p27"/>
            <p:cNvSpPr/>
            <p:nvPr/>
          </p:nvSpPr>
          <p:spPr>
            <a:xfrm>
              <a:off x="2890388" y="2682707"/>
              <a:ext cx="176857" cy="233853"/>
            </a:xfrm>
            <a:custGeom>
              <a:avLst/>
              <a:gdLst/>
              <a:ahLst/>
              <a:cxnLst/>
              <a:rect l="l" t="t" r="r" b="b"/>
              <a:pathLst>
                <a:path w="176857" h="233853" extrusionOk="0">
                  <a:moveTo>
                    <a:pt x="139301" y="16931"/>
                  </a:moveTo>
                  <a:cubicBezTo>
                    <a:pt x="154031" y="19217"/>
                    <a:pt x="170853" y="27122"/>
                    <a:pt x="173134" y="35219"/>
                  </a:cubicBezTo>
                  <a:cubicBezTo>
                    <a:pt x="179252" y="64308"/>
                    <a:pt x="177812" y="94483"/>
                    <a:pt x="168952" y="122849"/>
                  </a:cubicBezTo>
                  <a:cubicBezTo>
                    <a:pt x="156217" y="156663"/>
                    <a:pt x="141772" y="218099"/>
                    <a:pt x="134454" y="232196"/>
                  </a:cubicBezTo>
                  <a:cubicBezTo>
                    <a:pt x="96503" y="237510"/>
                    <a:pt x="57869" y="229967"/>
                    <a:pt x="24685" y="210764"/>
                  </a:cubicBezTo>
                  <a:cubicBezTo>
                    <a:pt x="24685" y="210764"/>
                    <a:pt x="21644" y="151995"/>
                    <a:pt x="21454" y="132564"/>
                  </a:cubicBezTo>
                  <a:cubicBezTo>
                    <a:pt x="-26065" y="91130"/>
                    <a:pt x="14516" y="39981"/>
                    <a:pt x="54717" y="357"/>
                  </a:cubicBezTo>
                  <a:cubicBezTo>
                    <a:pt x="59520" y="-119"/>
                    <a:pt x="64359" y="-119"/>
                    <a:pt x="69163" y="357"/>
                  </a:cubicBezTo>
                  <a:cubicBezTo>
                    <a:pt x="69163" y="357"/>
                    <a:pt x="33333" y="42743"/>
                    <a:pt x="58233" y="67032"/>
                  </a:cubicBezTo>
                  <a:cubicBezTo>
                    <a:pt x="111645" y="50554"/>
                    <a:pt x="122194" y="26551"/>
                    <a:pt x="139301" y="1693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2" name="Google Shape;1612;p27"/>
            <p:cNvSpPr/>
            <p:nvPr/>
          </p:nvSpPr>
          <p:spPr>
            <a:xfrm>
              <a:off x="2921860" y="2515790"/>
              <a:ext cx="130560" cy="160797"/>
            </a:xfrm>
            <a:custGeom>
              <a:avLst/>
              <a:gdLst/>
              <a:ahLst/>
              <a:cxnLst/>
              <a:rect l="l" t="t" r="r" b="b"/>
              <a:pathLst>
                <a:path w="130560" h="160797" extrusionOk="0">
                  <a:moveTo>
                    <a:pt x="2717" y="57260"/>
                  </a:moveTo>
                  <a:lnTo>
                    <a:pt x="2717" y="57260"/>
                  </a:lnTo>
                  <a:cubicBezTo>
                    <a:pt x="8039" y="23542"/>
                    <a:pt x="32369" y="-1890"/>
                    <a:pt x="67058" y="110"/>
                  </a:cubicBezTo>
                  <a:cubicBezTo>
                    <a:pt x="103762" y="1787"/>
                    <a:pt x="132161" y="32962"/>
                    <a:pt x="130490" y="69748"/>
                  </a:cubicBezTo>
                  <a:cubicBezTo>
                    <a:pt x="129521" y="91084"/>
                    <a:pt x="118410" y="110667"/>
                    <a:pt x="100606" y="122411"/>
                  </a:cubicBezTo>
                  <a:cubicBezTo>
                    <a:pt x="99408" y="127526"/>
                    <a:pt x="97622" y="132479"/>
                    <a:pt x="95284" y="137175"/>
                  </a:cubicBezTo>
                  <a:cubicBezTo>
                    <a:pt x="82929" y="151463"/>
                    <a:pt x="50331" y="160607"/>
                    <a:pt x="39497" y="160797"/>
                  </a:cubicBezTo>
                  <a:cubicBezTo>
                    <a:pt x="29993" y="160797"/>
                    <a:pt x="22200" y="152129"/>
                    <a:pt x="13457" y="137651"/>
                  </a:cubicBezTo>
                  <a:cubicBezTo>
                    <a:pt x="-4791" y="107457"/>
                    <a:pt x="-134" y="74024"/>
                    <a:pt x="2717" y="5726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3" name="Google Shape;1613;p27"/>
            <p:cNvSpPr/>
            <p:nvPr/>
          </p:nvSpPr>
          <p:spPr>
            <a:xfrm>
              <a:off x="2927048" y="2514816"/>
              <a:ext cx="130747" cy="123290"/>
            </a:xfrm>
            <a:custGeom>
              <a:avLst/>
              <a:gdLst/>
              <a:ahLst/>
              <a:cxnLst/>
              <a:rect l="l" t="t" r="r" b="b"/>
              <a:pathLst>
                <a:path w="130747" h="123290" extrusionOk="0">
                  <a:moveTo>
                    <a:pt x="72609" y="1657"/>
                  </a:moveTo>
                  <a:cubicBezTo>
                    <a:pt x="97034" y="6514"/>
                    <a:pt x="116992" y="13372"/>
                    <a:pt x="123644" y="37280"/>
                  </a:cubicBezTo>
                  <a:cubicBezTo>
                    <a:pt x="128206" y="53853"/>
                    <a:pt x="134098" y="84905"/>
                    <a:pt x="128396" y="98526"/>
                  </a:cubicBezTo>
                  <a:lnTo>
                    <a:pt x="124975" y="108051"/>
                  </a:lnTo>
                  <a:lnTo>
                    <a:pt x="95418" y="123291"/>
                  </a:lnTo>
                  <a:cubicBezTo>
                    <a:pt x="95418" y="123291"/>
                    <a:pt x="81637" y="111765"/>
                    <a:pt x="85914" y="78047"/>
                  </a:cubicBezTo>
                  <a:cubicBezTo>
                    <a:pt x="85678" y="73494"/>
                    <a:pt x="84234" y="69094"/>
                    <a:pt x="81733" y="65283"/>
                  </a:cubicBezTo>
                  <a:cubicBezTo>
                    <a:pt x="79886" y="62102"/>
                    <a:pt x="78510" y="58673"/>
                    <a:pt x="77646" y="55092"/>
                  </a:cubicBezTo>
                  <a:cubicBezTo>
                    <a:pt x="74170" y="46024"/>
                    <a:pt x="67371" y="38633"/>
                    <a:pt x="58638" y="34423"/>
                  </a:cubicBezTo>
                  <a:cubicBezTo>
                    <a:pt x="36685" y="22040"/>
                    <a:pt x="4562" y="32708"/>
                    <a:pt x="0" y="37185"/>
                  </a:cubicBezTo>
                  <a:cubicBezTo>
                    <a:pt x="12785" y="9638"/>
                    <a:pt x="43070" y="-5182"/>
                    <a:pt x="72609" y="165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4" name="Google Shape;1614;p27"/>
            <p:cNvSpPr/>
            <p:nvPr/>
          </p:nvSpPr>
          <p:spPr>
            <a:xfrm>
              <a:off x="2770258" y="3324285"/>
              <a:ext cx="102779" cy="78901"/>
            </a:xfrm>
            <a:custGeom>
              <a:avLst/>
              <a:gdLst/>
              <a:ahLst/>
              <a:cxnLst/>
              <a:rect l="l" t="t" r="r" b="b"/>
              <a:pathLst>
                <a:path w="102779" h="78901" extrusionOk="0">
                  <a:moveTo>
                    <a:pt x="95300" y="3"/>
                  </a:moveTo>
                  <a:cubicBezTo>
                    <a:pt x="82945" y="10099"/>
                    <a:pt x="63843" y="3146"/>
                    <a:pt x="62892" y="4003"/>
                  </a:cubicBezTo>
                  <a:cubicBezTo>
                    <a:pt x="48523" y="16481"/>
                    <a:pt x="33449" y="28120"/>
                    <a:pt x="17749" y="38864"/>
                  </a:cubicBezTo>
                  <a:cubicBezTo>
                    <a:pt x="10051" y="44961"/>
                    <a:pt x="-1924" y="53057"/>
                    <a:pt x="262" y="64677"/>
                  </a:cubicBezTo>
                  <a:cubicBezTo>
                    <a:pt x="4064" y="85537"/>
                    <a:pt x="37327" y="79060"/>
                    <a:pt x="49872" y="72678"/>
                  </a:cubicBezTo>
                  <a:cubicBezTo>
                    <a:pt x="62417" y="66297"/>
                    <a:pt x="72681" y="55819"/>
                    <a:pt x="84561" y="48389"/>
                  </a:cubicBezTo>
                  <a:cubicBezTo>
                    <a:pt x="93019" y="43151"/>
                    <a:pt x="101383" y="40389"/>
                    <a:pt x="102713" y="29339"/>
                  </a:cubicBezTo>
                  <a:cubicBezTo>
                    <a:pt x="103473" y="22958"/>
                    <a:pt x="97486" y="-283"/>
                    <a:pt x="95300"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5" name="Google Shape;1615;p27"/>
            <p:cNvSpPr/>
            <p:nvPr/>
          </p:nvSpPr>
          <p:spPr>
            <a:xfrm>
              <a:off x="2770711" y="3349338"/>
              <a:ext cx="102274" cy="53559"/>
            </a:xfrm>
            <a:custGeom>
              <a:avLst/>
              <a:gdLst/>
              <a:ahLst/>
              <a:cxnLst/>
              <a:rect l="l" t="t" r="r" b="b"/>
              <a:pathLst>
                <a:path w="102274" h="53559" extrusionOk="0">
                  <a:moveTo>
                    <a:pt x="102071" y="0"/>
                  </a:moveTo>
                  <a:cubicBezTo>
                    <a:pt x="100455" y="10287"/>
                    <a:pt x="92567" y="13145"/>
                    <a:pt x="83823" y="18383"/>
                  </a:cubicBezTo>
                  <a:cubicBezTo>
                    <a:pt x="71754" y="25908"/>
                    <a:pt x="61109" y="36671"/>
                    <a:pt x="48564" y="43053"/>
                  </a:cubicBezTo>
                  <a:cubicBezTo>
                    <a:pt x="36019" y="49435"/>
                    <a:pt x="8078" y="54769"/>
                    <a:pt x="0" y="39910"/>
                  </a:cubicBezTo>
                  <a:cubicBezTo>
                    <a:pt x="4372" y="60008"/>
                    <a:pt x="37065" y="53721"/>
                    <a:pt x="49420" y="47339"/>
                  </a:cubicBezTo>
                  <a:cubicBezTo>
                    <a:pt x="61775" y="40958"/>
                    <a:pt x="72229" y="30480"/>
                    <a:pt x="84109" y="23051"/>
                  </a:cubicBezTo>
                  <a:cubicBezTo>
                    <a:pt x="92567" y="17812"/>
                    <a:pt x="100930" y="15050"/>
                    <a:pt x="102261" y="4001"/>
                  </a:cubicBezTo>
                  <a:cubicBezTo>
                    <a:pt x="102304" y="2667"/>
                    <a:pt x="102241" y="1324"/>
                    <a:pt x="10207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6" name="Google Shape;1616;p27"/>
            <p:cNvSpPr/>
            <p:nvPr/>
          </p:nvSpPr>
          <p:spPr>
            <a:xfrm>
              <a:off x="2718772" y="3290474"/>
              <a:ext cx="94135" cy="73100"/>
            </a:xfrm>
            <a:custGeom>
              <a:avLst/>
              <a:gdLst/>
              <a:ahLst/>
              <a:cxnLst/>
              <a:rect l="l" t="t" r="r" b="b"/>
              <a:pathLst>
                <a:path w="94135" h="73100" extrusionOk="0">
                  <a:moveTo>
                    <a:pt x="86722" y="0"/>
                  </a:moveTo>
                  <a:cubicBezTo>
                    <a:pt x="75413" y="9525"/>
                    <a:pt x="58211" y="4096"/>
                    <a:pt x="57546" y="4953"/>
                  </a:cubicBezTo>
                  <a:cubicBezTo>
                    <a:pt x="44378" y="16202"/>
                    <a:pt x="30609" y="26727"/>
                    <a:pt x="16299" y="36481"/>
                  </a:cubicBezTo>
                  <a:cubicBezTo>
                    <a:pt x="9266" y="42005"/>
                    <a:pt x="-1758" y="49435"/>
                    <a:pt x="238" y="60103"/>
                  </a:cubicBezTo>
                  <a:cubicBezTo>
                    <a:pt x="3849" y="79153"/>
                    <a:pt x="34261" y="73247"/>
                    <a:pt x="45761" y="67437"/>
                  </a:cubicBezTo>
                  <a:cubicBezTo>
                    <a:pt x="57260" y="61627"/>
                    <a:pt x="66669" y="51911"/>
                    <a:pt x="77504" y="45148"/>
                  </a:cubicBezTo>
                  <a:cubicBezTo>
                    <a:pt x="85297" y="40386"/>
                    <a:pt x="92900" y="37814"/>
                    <a:pt x="94135" y="28004"/>
                  </a:cubicBezTo>
                  <a:cubicBezTo>
                    <a:pt x="93742" y="18240"/>
                    <a:pt x="91212" y="8677"/>
                    <a:pt x="86722"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7" name="Google Shape;1617;p27"/>
            <p:cNvSpPr/>
            <p:nvPr/>
          </p:nvSpPr>
          <p:spPr>
            <a:xfrm>
              <a:off x="2719200" y="3314572"/>
              <a:ext cx="93731" cy="48987"/>
            </a:xfrm>
            <a:custGeom>
              <a:avLst/>
              <a:gdLst/>
              <a:ahLst/>
              <a:cxnLst/>
              <a:rect l="l" t="t" r="r" b="b"/>
              <a:pathLst>
                <a:path w="93731" h="48987" extrusionOk="0">
                  <a:moveTo>
                    <a:pt x="93517" y="0"/>
                  </a:moveTo>
                  <a:cubicBezTo>
                    <a:pt x="91997" y="9525"/>
                    <a:pt x="84014" y="12002"/>
                    <a:pt x="76791" y="16764"/>
                  </a:cubicBezTo>
                  <a:cubicBezTo>
                    <a:pt x="65766" y="23622"/>
                    <a:pt x="55977" y="33528"/>
                    <a:pt x="44573" y="39434"/>
                  </a:cubicBezTo>
                  <a:cubicBezTo>
                    <a:pt x="33168" y="45339"/>
                    <a:pt x="7413" y="50102"/>
                    <a:pt x="0" y="36481"/>
                  </a:cubicBezTo>
                  <a:cubicBezTo>
                    <a:pt x="4087" y="54864"/>
                    <a:pt x="33929" y="49149"/>
                    <a:pt x="45333" y="43339"/>
                  </a:cubicBezTo>
                  <a:cubicBezTo>
                    <a:pt x="56738" y="37529"/>
                    <a:pt x="66241" y="27813"/>
                    <a:pt x="77076" y="21050"/>
                  </a:cubicBezTo>
                  <a:cubicBezTo>
                    <a:pt x="84869" y="16288"/>
                    <a:pt x="92472" y="13716"/>
                    <a:pt x="93707" y="3905"/>
                  </a:cubicBezTo>
                  <a:cubicBezTo>
                    <a:pt x="93771" y="2600"/>
                    <a:pt x="93707" y="1296"/>
                    <a:pt x="935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8" name="Google Shape;1618;p27"/>
            <p:cNvSpPr/>
            <p:nvPr/>
          </p:nvSpPr>
          <p:spPr>
            <a:xfrm>
              <a:off x="2753699" y="2913665"/>
              <a:ext cx="223980" cy="387148"/>
            </a:xfrm>
            <a:custGeom>
              <a:avLst/>
              <a:gdLst/>
              <a:ahLst/>
              <a:cxnLst/>
              <a:rect l="l" t="t" r="r" b="b"/>
              <a:pathLst>
                <a:path w="223980" h="387148" extrusionOk="0">
                  <a:moveTo>
                    <a:pt x="222484" y="14288"/>
                  </a:moveTo>
                  <a:cubicBezTo>
                    <a:pt x="189070" y="18698"/>
                    <a:pt x="155091" y="13754"/>
                    <a:pt x="124310" y="0"/>
                  </a:cubicBezTo>
                  <a:cubicBezTo>
                    <a:pt x="124310" y="10478"/>
                    <a:pt x="125355" y="19717"/>
                    <a:pt x="125355" y="19717"/>
                  </a:cubicBezTo>
                  <a:cubicBezTo>
                    <a:pt x="85439" y="48292"/>
                    <a:pt x="5227" y="95917"/>
                    <a:pt x="0" y="128683"/>
                  </a:cubicBezTo>
                  <a:cubicBezTo>
                    <a:pt x="5227" y="232601"/>
                    <a:pt x="21003" y="381000"/>
                    <a:pt x="25470" y="383096"/>
                  </a:cubicBezTo>
                  <a:cubicBezTo>
                    <a:pt x="38015" y="389096"/>
                    <a:pt x="46759" y="388144"/>
                    <a:pt x="52651" y="382143"/>
                  </a:cubicBezTo>
                  <a:cubicBezTo>
                    <a:pt x="52651" y="382143"/>
                    <a:pt x="77836" y="294132"/>
                    <a:pt x="70518" y="164973"/>
                  </a:cubicBezTo>
                  <a:cubicBezTo>
                    <a:pt x="70518" y="164973"/>
                    <a:pt x="210414" y="102870"/>
                    <a:pt x="219537" y="68961"/>
                  </a:cubicBezTo>
                  <a:cubicBezTo>
                    <a:pt x="223607" y="55254"/>
                    <a:pt x="224900" y="40881"/>
                    <a:pt x="223339" y="26670"/>
                  </a:cubicBezTo>
                  <a:cubicBezTo>
                    <a:pt x="223244" y="22574"/>
                    <a:pt x="222959" y="18383"/>
                    <a:pt x="222484" y="1428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9" name="Google Shape;1619;p27"/>
            <p:cNvSpPr/>
            <p:nvPr/>
          </p:nvSpPr>
          <p:spPr>
            <a:xfrm>
              <a:off x="2814713" y="2914427"/>
              <a:ext cx="222989" cy="419220"/>
            </a:xfrm>
            <a:custGeom>
              <a:avLst/>
              <a:gdLst/>
              <a:ahLst/>
              <a:cxnLst/>
              <a:rect l="l" t="t" r="r" b="b"/>
              <a:pathLst>
                <a:path w="222989" h="419220" extrusionOk="0">
                  <a:moveTo>
                    <a:pt x="207943" y="0"/>
                  </a:moveTo>
                  <a:cubicBezTo>
                    <a:pt x="181465" y="11887"/>
                    <a:pt x="152119" y="15821"/>
                    <a:pt x="123454" y="11334"/>
                  </a:cubicBezTo>
                  <a:cubicBezTo>
                    <a:pt x="123454" y="25241"/>
                    <a:pt x="125450" y="51340"/>
                    <a:pt x="125450" y="51340"/>
                  </a:cubicBezTo>
                  <a:cubicBezTo>
                    <a:pt x="85534" y="79915"/>
                    <a:pt x="5227" y="127540"/>
                    <a:pt x="0" y="160210"/>
                  </a:cubicBezTo>
                  <a:cubicBezTo>
                    <a:pt x="5227" y="264128"/>
                    <a:pt x="14921" y="414623"/>
                    <a:pt x="19008" y="416528"/>
                  </a:cubicBezTo>
                  <a:cubicBezTo>
                    <a:pt x="30005" y="421205"/>
                    <a:pt x="42648" y="419719"/>
                    <a:pt x="52271" y="412623"/>
                  </a:cubicBezTo>
                  <a:cubicBezTo>
                    <a:pt x="52271" y="412623"/>
                    <a:pt x="77456" y="325755"/>
                    <a:pt x="70138" y="196596"/>
                  </a:cubicBezTo>
                  <a:cubicBezTo>
                    <a:pt x="70138" y="194119"/>
                    <a:pt x="189981" y="134969"/>
                    <a:pt x="205187" y="119348"/>
                  </a:cubicBezTo>
                  <a:cubicBezTo>
                    <a:pt x="220393" y="103727"/>
                    <a:pt x="223339" y="80486"/>
                    <a:pt x="222959" y="58293"/>
                  </a:cubicBezTo>
                  <a:cubicBezTo>
                    <a:pt x="221907" y="38052"/>
                    <a:pt x="216800" y="18221"/>
                    <a:pt x="20794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0" name="Google Shape;1620;p27"/>
            <p:cNvSpPr/>
            <p:nvPr/>
          </p:nvSpPr>
          <p:spPr>
            <a:xfrm>
              <a:off x="2731717" y="2888138"/>
              <a:ext cx="333476" cy="307358"/>
            </a:xfrm>
            <a:custGeom>
              <a:avLst/>
              <a:gdLst/>
              <a:ahLst/>
              <a:cxnLst/>
              <a:rect l="l" t="t" r="r" b="b"/>
              <a:pathLst>
                <a:path w="333476" h="307358" extrusionOk="0">
                  <a:moveTo>
                    <a:pt x="320305" y="48292"/>
                  </a:moveTo>
                  <a:cubicBezTo>
                    <a:pt x="320305" y="48292"/>
                    <a:pt x="364593" y="126968"/>
                    <a:pt x="290749" y="167449"/>
                  </a:cubicBezTo>
                  <a:cubicBezTo>
                    <a:pt x="212818" y="210121"/>
                    <a:pt x="165299" y="220123"/>
                    <a:pt x="165299" y="220123"/>
                  </a:cubicBezTo>
                  <a:lnTo>
                    <a:pt x="153609" y="222885"/>
                  </a:lnTo>
                  <a:cubicBezTo>
                    <a:pt x="157270" y="250003"/>
                    <a:pt x="157270" y="277492"/>
                    <a:pt x="153609" y="304609"/>
                  </a:cubicBezTo>
                  <a:cubicBezTo>
                    <a:pt x="153609" y="304609"/>
                    <a:pt x="98012" y="323659"/>
                    <a:pt x="27114" y="261461"/>
                  </a:cubicBezTo>
                  <a:lnTo>
                    <a:pt x="3544" y="185261"/>
                  </a:lnTo>
                  <a:lnTo>
                    <a:pt x="788" y="165545"/>
                  </a:lnTo>
                  <a:cubicBezTo>
                    <a:pt x="-1935" y="151667"/>
                    <a:pt x="2495" y="137350"/>
                    <a:pt x="12573" y="127445"/>
                  </a:cubicBezTo>
                  <a:cubicBezTo>
                    <a:pt x="29585" y="112014"/>
                    <a:pt x="83566" y="72390"/>
                    <a:pt x="117114" y="49721"/>
                  </a:cubicBezTo>
                  <a:cubicBezTo>
                    <a:pt x="150663" y="27051"/>
                    <a:pt x="177463" y="5429"/>
                    <a:pt x="177463" y="5429"/>
                  </a:cubicBezTo>
                  <a:lnTo>
                    <a:pt x="183261" y="0"/>
                  </a:lnTo>
                  <a:cubicBezTo>
                    <a:pt x="183261" y="0"/>
                    <a:pt x="223082" y="31718"/>
                    <a:pt x="295786" y="21050"/>
                  </a:cubicBezTo>
                  <a:cubicBezTo>
                    <a:pt x="305324" y="28794"/>
                    <a:pt x="313597" y="37986"/>
                    <a:pt x="320305" y="482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1" name="Google Shape;1621;p27"/>
            <p:cNvSpPr/>
            <p:nvPr/>
          </p:nvSpPr>
          <p:spPr>
            <a:xfrm>
              <a:off x="2999836" y="2706202"/>
              <a:ext cx="116284" cy="406848"/>
            </a:xfrm>
            <a:custGeom>
              <a:avLst/>
              <a:gdLst/>
              <a:ahLst/>
              <a:cxnLst/>
              <a:rect l="l" t="t" r="r" b="b"/>
              <a:pathLst>
                <a:path w="116284" h="406848" extrusionOk="0">
                  <a:moveTo>
                    <a:pt x="8279" y="347003"/>
                  </a:moveTo>
                  <a:cubicBezTo>
                    <a:pt x="15045" y="340870"/>
                    <a:pt x="22221" y="335202"/>
                    <a:pt x="29758" y="330049"/>
                  </a:cubicBezTo>
                  <a:cubicBezTo>
                    <a:pt x="37682" y="326020"/>
                    <a:pt x="44955" y="320819"/>
                    <a:pt x="51331" y="314619"/>
                  </a:cubicBezTo>
                  <a:cubicBezTo>
                    <a:pt x="58174" y="307761"/>
                    <a:pt x="68153" y="279186"/>
                    <a:pt x="73475" y="251373"/>
                  </a:cubicBezTo>
                  <a:cubicBezTo>
                    <a:pt x="78266" y="220207"/>
                    <a:pt x="77720" y="188441"/>
                    <a:pt x="71860" y="157456"/>
                  </a:cubicBezTo>
                  <a:cubicBezTo>
                    <a:pt x="62686" y="120423"/>
                    <a:pt x="50251" y="84276"/>
                    <a:pt x="34700" y="49443"/>
                  </a:cubicBezTo>
                  <a:cubicBezTo>
                    <a:pt x="25196" y="28583"/>
                    <a:pt x="30423" y="15819"/>
                    <a:pt x="39452" y="6580"/>
                  </a:cubicBezTo>
                  <a:cubicBezTo>
                    <a:pt x="50001" y="-4278"/>
                    <a:pt x="61025" y="-3993"/>
                    <a:pt x="73570" y="25154"/>
                  </a:cubicBezTo>
                  <a:cubicBezTo>
                    <a:pt x="91364" y="65864"/>
                    <a:pt x="104534" y="108459"/>
                    <a:pt x="112821" y="152122"/>
                  </a:cubicBezTo>
                  <a:cubicBezTo>
                    <a:pt x="117848" y="183869"/>
                    <a:pt x="117402" y="216254"/>
                    <a:pt x="111490" y="247848"/>
                  </a:cubicBezTo>
                  <a:cubicBezTo>
                    <a:pt x="106282" y="275538"/>
                    <a:pt x="97767" y="302503"/>
                    <a:pt x="86115" y="328144"/>
                  </a:cubicBezTo>
                  <a:cubicBezTo>
                    <a:pt x="82884" y="335669"/>
                    <a:pt x="82314" y="342051"/>
                    <a:pt x="77847" y="356719"/>
                  </a:cubicBezTo>
                  <a:cubicBezTo>
                    <a:pt x="73538" y="371788"/>
                    <a:pt x="65683" y="385608"/>
                    <a:pt x="54943" y="397010"/>
                  </a:cubicBezTo>
                  <a:cubicBezTo>
                    <a:pt x="45439" y="405963"/>
                    <a:pt x="40402" y="407678"/>
                    <a:pt x="37741" y="406535"/>
                  </a:cubicBezTo>
                  <a:cubicBezTo>
                    <a:pt x="35080" y="405392"/>
                    <a:pt x="34605" y="401677"/>
                    <a:pt x="38501" y="397010"/>
                  </a:cubicBezTo>
                  <a:cubicBezTo>
                    <a:pt x="45267" y="390181"/>
                    <a:pt x="50741" y="382180"/>
                    <a:pt x="54658" y="373388"/>
                  </a:cubicBezTo>
                  <a:cubicBezTo>
                    <a:pt x="54658" y="373388"/>
                    <a:pt x="46294" y="384532"/>
                    <a:pt x="40877" y="390247"/>
                  </a:cubicBezTo>
                  <a:cubicBezTo>
                    <a:pt x="36077" y="395448"/>
                    <a:pt x="30612" y="400001"/>
                    <a:pt x="24626" y="403773"/>
                  </a:cubicBezTo>
                  <a:cubicBezTo>
                    <a:pt x="18829" y="407202"/>
                    <a:pt x="9610" y="403106"/>
                    <a:pt x="13411" y="398343"/>
                  </a:cubicBezTo>
                  <a:cubicBezTo>
                    <a:pt x="17213" y="393581"/>
                    <a:pt x="21490" y="391009"/>
                    <a:pt x="29283" y="382246"/>
                  </a:cubicBezTo>
                  <a:cubicBezTo>
                    <a:pt x="33505" y="377636"/>
                    <a:pt x="37144" y="372512"/>
                    <a:pt x="40117" y="367006"/>
                  </a:cubicBezTo>
                  <a:cubicBezTo>
                    <a:pt x="34526" y="372540"/>
                    <a:pt x="28521" y="377636"/>
                    <a:pt x="22155" y="382246"/>
                  </a:cubicBezTo>
                  <a:cubicBezTo>
                    <a:pt x="17168" y="386199"/>
                    <a:pt x="11176" y="388675"/>
                    <a:pt x="4858" y="389390"/>
                  </a:cubicBezTo>
                  <a:cubicBezTo>
                    <a:pt x="1627" y="389390"/>
                    <a:pt x="-2935" y="385580"/>
                    <a:pt x="2577" y="380341"/>
                  </a:cubicBezTo>
                  <a:cubicBezTo>
                    <a:pt x="10475" y="374912"/>
                    <a:pt x="17659" y="368511"/>
                    <a:pt x="23961" y="361291"/>
                  </a:cubicBezTo>
                  <a:cubicBezTo>
                    <a:pt x="29853" y="353671"/>
                    <a:pt x="32989" y="347575"/>
                    <a:pt x="31088" y="347670"/>
                  </a:cubicBezTo>
                  <a:cubicBezTo>
                    <a:pt x="29188" y="347766"/>
                    <a:pt x="25956" y="352433"/>
                    <a:pt x="18353" y="355957"/>
                  </a:cubicBezTo>
                  <a:cubicBezTo>
                    <a:pt x="10750" y="359481"/>
                    <a:pt x="2007" y="358338"/>
                    <a:pt x="486" y="354052"/>
                  </a:cubicBezTo>
                  <a:cubicBezTo>
                    <a:pt x="-1034" y="349766"/>
                    <a:pt x="1342" y="351576"/>
                    <a:pt x="8279" y="34700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2" name="Google Shape;1622;p27"/>
            <p:cNvSpPr/>
            <p:nvPr/>
          </p:nvSpPr>
          <p:spPr>
            <a:xfrm>
              <a:off x="3022743" y="2701064"/>
              <a:ext cx="69955" cy="89236"/>
            </a:xfrm>
            <a:custGeom>
              <a:avLst/>
              <a:gdLst/>
              <a:ahLst/>
              <a:cxnLst/>
              <a:rect l="l" t="t" r="r" b="b"/>
              <a:pathLst>
                <a:path w="69955" h="89236" extrusionOk="0">
                  <a:moveTo>
                    <a:pt x="69956" y="69535"/>
                  </a:moveTo>
                  <a:cubicBezTo>
                    <a:pt x="69956" y="69535"/>
                    <a:pt x="43060" y="93443"/>
                    <a:pt x="12933" y="88585"/>
                  </a:cubicBezTo>
                  <a:lnTo>
                    <a:pt x="1338" y="38484"/>
                  </a:lnTo>
                  <a:cubicBezTo>
                    <a:pt x="1338" y="38484"/>
                    <a:pt x="-6550" y="12099"/>
                    <a:pt x="15974" y="2098"/>
                  </a:cubicBezTo>
                  <a:cubicBezTo>
                    <a:pt x="38498" y="-7903"/>
                    <a:pt x="60167" y="18386"/>
                    <a:pt x="69956" y="6953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3" name="Google Shape;1623;p27"/>
            <p:cNvSpPr/>
            <p:nvPr/>
          </p:nvSpPr>
          <p:spPr>
            <a:xfrm>
              <a:off x="2885136" y="2682643"/>
              <a:ext cx="59968" cy="63096"/>
            </a:xfrm>
            <a:custGeom>
              <a:avLst/>
              <a:gdLst/>
              <a:ahLst/>
              <a:cxnLst/>
              <a:rect l="l" t="t" r="r" b="b"/>
              <a:pathLst>
                <a:path w="59968" h="63096" extrusionOk="0">
                  <a:moveTo>
                    <a:pt x="59969" y="422"/>
                  </a:moveTo>
                  <a:cubicBezTo>
                    <a:pt x="59969" y="422"/>
                    <a:pt x="30887" y="-8532"/>
                    <a:pt x="0" y="56048"/>
                  </a:cubicBezTo>
                  <a:lnTo>
                    <a:pt x="11500" y="63096"/>
                  </a:lnTo>
                  <a:cubicBezTo>
                    <a:pt x="25902" y="40903"/>
                    <a:pt x="42113" y="19939"/>
                    <a:pt x="59969" y="42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4" name="Google Shape;1624;p27"/>
            <p:cNvSpPr/>
            <p:nvPr/>
          </p:nvSpPr>
          <p:spPr>
            <a:xfrm>
              <a:off x="4136405" y="305709"/>
              <a:ext cx="1608303" cy="2009690"/>
            </a:xfrm>
            <a:custGeom>
              <a:avLst/>
              <a:gdLst/>
              <a:ahLst/>
              <a:cxnLst/>
              <a:rect l="l" t="t" r="r" b="b"/>
              <a:pathLst>
                <a:path w="1608303" h="2009690" extrusionOk="0">
                  <a:moveTo>
                    <a:pt x="1566509" y="879931"/>
                  </a:moveTo>
                  <a:lnTo>
                    <a:pt x="54267" y="4869"/>
                  </a:lnTo>
                  <a:cubicBezTo>
                    <a:pt x="46749" y="-388"/>
                    <a:pt x="37093" y="-1464"/>
                    <a:pt x="28606" y="2011"/>
                  </a:cubicBezTo>
                  <a:lnTo>
                    <a:pt x="28606" y="2011"/>
                  </a:lnTo>
                  <a:cubicBezTo>
                    <a:pt x="27970" y="2304"/>
                    <a:pt x="27371" y="2654"/>
                    <a:pt x="26801" y="3059"/>
                  </a:cubicBezTo>
                  <a:lnTo>
                    <a:pt x="0" y="18966"/>
                  </a:lnTo>
                  <a:lnTo>
                    <a:pt x="12925" y="42302"/>
                  </a:lnTo>
                  <a:lnTo>
                    <a:pt x="12925" y="1035093"/>
                  </a:lnTo>
                  <a:cubicBezTo>
                    <a:pt x="12925" y="1065573"/>
                    <a:pt x="31458" y="1101006"/>
                    <a:pt x="54267" y="1114150"/>
                  </a:cubicBezTo>
                  <a:lnTo>
                    <a:pt x="1557195" y="1983783"/>
                  </a:lnTo>
                  <a:lnTo>
                    <a:pt x="1561282" y="2009691"/>
                  </a:lnTo>
                  <a:lnTo>
                    <a:pt x="1591884" y="1992070"/>
                  </a:lnTo>
                  <a:cubicBezTo>
                    <a:pt x="1593367" y="1991412"/>
                    <a:pt x="1594773" y="1990574"/>
                    <a:pt x="1596066" y="1989593"/>
                  </a:cubicBezTo>
                  <a:lnTo>
                    <a:pt x="1596066" y="1989593"/>
                  </a:lnTo>
                  <a:cubicBezTo>
                    <a:pt x="1604800" y="1981363"/>
                    <a:pt x="1609248" y="1969552"/>
                    <a:pt x="1608136" y="1957589"/>
                  </a:cubicBezTo>
                  <a:lnTo>
                    <a:pt x="1608136" y="958988"/>
                  </a:lnTo>
                  <a:cubicBezTo>
                    <a:pt x="1607851" y="928508"/>
                    <a:pt x="1589793" y="893075"/>
                    <a:pt x="1566509" y="879931"/>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5" name="Google Shape;1625;p27"/>
            <p:cNvSpPr/>
            <p:nvPr/>
          </p:nvSpPr>
          <p:spPr>
            <a:xfrm>
              <a:off x="4119583" y="322825"/>
              <a:ext cx="1594925" cy="1994313"/>
            </a:xfrm>
            <a:custGeom>
              <a:avLst/>
              <a:gdLst/>
              <a:ahLst/>
              <a:cxnLst/>
              <a:rect l="l" t="t" r="r" b="b"/>
              <a:pathLst>
                <a:path w="1594925" h="1994313" extrusionOk="0">
                  <a:moveTo>
                    <a:pt x="1553584" y="1989336"/>
                  </a:moveTo>
                  <a:lnTo>
                    <a:pt x="41342" y="1114274"/>
                  </a:lnTo>
                  <a:cubicBezTo>
                    <a:pt x="18532" y="1101035"/>
                    <a:pt x="0" y="1065697"/>
                    <a:pt x="0" y="1035122"/>
                  </a:cubicBezTo>
                  <a:lnTo>
                    <a:pt x="0" y="36235"/>
                  </a:lnTo>
                  <a:cubicBezTo>
                    <a:pt x="0" y="5755"/>
                    <a:pt x="19008" y="-8247"/>
                    <a:pt x="41342" y="4993"/>
                  </a:cubicBezTo>
                  <a:lnTo>
                    <a:pt x="1553584" y="880055"/>
                  </a:lnTo>
                  <a:cubicBezTo>
                    <a:pt x="1576393" y="893199"/>
                    <a:pt x="1594925" y="928632"/>
                    <a:pt x="1594925" y="959112"/>
                  </a:cubicBezTo>
                  <a:lnTo>
                    <a:pt x="1594925" y="1957999"/>
                  </a:lnTo>
                  <a:cubicBezTo>
                    <a:pt x="1594925" y="1988479"/>
                    <a:pt x="1576393" y="2002576"/>
                    <a:pt x="1553584" y="1989336"/>
                  </a:cubicBezTo>
                  <a:close/>
                </a:path>
              </a:pathLst>
            </a:custGeom>
            <a:solidFill>
              <a:srgbClr val="F8F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6" name="Google Shape;1626;p27"/>
            <p:cNvSpPr/>
            <p:nvPr/>
          </p:nvSpPr>
          <p:spPr>
            <a:xfrm>
              <a:off x="4241517" y="588041"/>
              <a:ext cx="58543" cy="817911"/>
            </a:xfrm>
            <a:custGeom>
              <a:avLst/>
              <a:gdLst/>
              <a:ahLst/>
              <a:cxnLst/>
              <a:rect l="l" t="t" r="r" b="b"/>
              <a:pathLst>
                <a:path w="58543" h="817911" extrusionOk="0">
                  <a:moveTo>
                    <a:pt x="57878" y="817912"/>
                  </a:moveTo>
                  <a:lnTo>
                    <a:pt x="0" y="783431"/>
                  </a:lnTo>
                  <a:lnTo>
                    <a:pt x="760" y="0"/>
                  </a:lnTo>
                  <a:lnTo>
                    <a:pt x="58543" y="34481"/>
                  </a:lnTo>
                  <a:lnTo>
                    <a:pt x="57878" y="8179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7" name="Google Shape;1627;p27"/>
            <p:cNvSpPr/>
            <p:nvPr/>
          </p:nvSpPr>
          <p:spPr>
            <a:xfrm>
              <a:off x="4241517" y="1216214"/>
              <a:ext cx="58448" cy="189833"/>
            </a:xfrm>
            <a:custGeom>
              <a:avLst/>
              <a:gdLst/>
              <a:ahLst/>
              <a:cxnLst/>
              <a:rect l="l" t="t" r="r" b="b"/>
              <a:pathLst>
                <a:path w="58448" h="189833" extrusionOk="0">
                  <a:moveTo>
                    <a:pt x="57878" y="189833"/>
                  </a:moveTo>
                  <a:lnTo>
                    <a:pt x="0" y="156115"/>
                  </a:lnTo>
                  <a:lnTo>
                    <a:pt x="570" y="0"/>
                  </a:lnTo>
                  <a:lnTo>
                    <a:pt x="58448" y="33814"/>
                  </a:lnTo>
                  <a:lnTo>
                    <a:pt x="57878" y="18983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8" name="Google Shape;1628;p27"/>
            <p:cNvSpPr/>
            <p:nvPr/>
          </p:nvSpPr>
          <p:spPr>
            <a:xfrm>
              <a:off x="4424940" y="694149"/>
              <a:ext cx="58353" cy="818006"/>
            </a:xfrm>
            <a:custGeom>
              <a:avLst/>
              <a:gdLst/>
              <a:ahLst/>
              <a:cxnLst/>
              <a:rect l="l" t="t" r="r" b="b"/>
              <a:pathLst>
                <a:path w="58353" h="818006" extrusionOk="0">
                  <a:moveTo>
                    <a:pt x="57878" y="818007"/>
                  </a:moveTo>
                  <a:lnTo>
                    <a:pt x="0" y="783336"/>
                  </a:lnTo>
                  <a:lnTo>
                    <a:pt x="570" y="0"/>
                  </a:lnTo>
                  <a:lnTo>
                    <a:pt x="58353" y="34766"/>
                  </a:lnTo>
                  <a:lnTo>
                    <a:pt x="57878" y="81800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9" name="Google Shape;1629;p27"/>
            <p:cNvSpPr/>
            <p:nvPr/>
          </p:nvSpPr>
          <p:spPr>
            <a:xfrm>
              <a:off x="4424940" y="1350993"/>
              <a:ext cx="58353" cy="161258"/>
            </a:xfrm>
            <a:custGeom>
              <a:avLst/>
              <a:gdLst/>
              <a:ahLst/>
              <a:cxnLst/>
              <a:rect l="l" t="t" r="r" b="b"/>
              <a:pathLst>
                <a:path w="58353" h="161258" extrusionOk="0">
                  <a:moveTo>
                    <a:pt x="57878" y="161258"/>
                  </a:moveTo>
                  <a:lnTo>
                    <a:pt x="0" y="127444"/>
                  </a:lnTo>
                  <a:lnTo>
                    <a:pt x="475" y="0"/>
                  </a:lnTo>
                  <a:lnTo>
                    <a:pt x="58353" y="33719"/>
                  </a:lnTo>
                  <a:lnTo>
                    <a:pt x="57878" y="16125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0" name="Google Shape;1630;p27"/>
            <p:cNvSpPr/>
            <p:nvPr/>
          </p:nvSpPr>
          <p:spPr>
            <a:xfrm>
              <a:off x="4608458" y="801877"/>
              <a:ext cx="60919" cy="816578"/>
            </a:xfrm>
            <a:custGeom>
              <a:avLst/>
              <a:gdLst/>
              <a:ahLst/>
              <a:cxnLst/>
              <a:rect l="l" t="t"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1" name="Google Shape;1631;p27"/>
            <p:cNvSpPr/>
            <p:nvPr/>
          </p:nvSpPr>
          <p:spPr>
            <a:xfrm>
              <a:off x="4608458" y="1266316"/>
              <a:ext cx="59113" cy="352044"/>
            </a:xfrm>
            <a:custGeom>
              <a:avLst/>
              <a:gdLst/>
              <a:ahLst/>
              <a:cxnLst/>
              <a:rect l="l" t="t" r="r" b="b"/>
              <a:pathLst>
                <a:path w="59113" h="352044" extrusionOk="0">
                  <a:moveTo>
                    <a:pt x="57878" y="352044"/>
                  </a:moveTo>
                  <a:lnTo>
                    <a:pt x="0" y="318325"/>
                  </a:lnTo>
                  <a:lnTo>
                    <a:pt x="1235" y="0"/>
                  </a:lnTo>
                  <a:lnTo>
                    <a:pt x="59113" y="33814"/>
                  </a:lnTo>
                  <a:lnTo>
                    <a:pt x="57878" y="3520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2" name="Google Shape;1632;p27"/>
            <p:cNvSpPr/>
            <p:nvPr/>
          </p:nvSpPr>
          <p:spPr>
            <a:xfrm>
              <a:off x="4793306" y="908938"/>
              <a:ext cx="60919" cy="816578"/>
            </a:xfrm>
            <a:custGeom>
              <a:avLst/>
              <a:gdLst/>
              <a:ahLst/>
              <a:cxnLst/>
              <a:rect l="l" t="t"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3" name="Google Shape;1633;p27"/>
            <p:cNvSpPr/>
            <p:nvPr/>
          </p:nvSpPr>
          <p:spPr>
            <a:xfrm>
              <a:off x="4793306" y="1421097"/>
              <a:ext cx="58923" cy="304228"/>
            </a:xfrm>
            <a:custGeom>
              <a:avLst/>
              <a:gdLst/>
              <a:ahLst/>
              <a:cxnLst/>
              <a:rect l="l" t="t" r="r" b="b"/>
              <a:pathLst>
                <a:path w="58923" h="304228" extrusionOk="0">
                  <a:moveTo>
                    <a:pt x="57783" y="304229"/>
                  </a:moveTo>
                  <a:lnTo>
                    <a:pt x="0" y="270510"/>
                  </a:lnTo>
                  <a:lnTo>
                    <a:pt x="1046" y="0"/>
                  </a:lnTo>
                  <a:lnTo>
                    <a:pt x="58924" y="33719"/>
                  </a:lnTo>
                  <a:lnTo>
                    <a:pt x="57783" y="30422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4" name="Google Shape;1634;p27"/>
            <p:cNvSpPr/>
            <p:nvPr/>
          </p:nvSpPr>
          <p:spPr>
            <a:xfrm>
              <a:off x="4978440" y="1016189"/>
              <a:ext cx="60919" cy="816483"/>
            </a:xfrm>
            <a:custGeom>
              <a:avLst/>
              <a:gdLst/>
              <a:ahLst/>
              <a:cxnLst/>
              <a:rect l="l" t="t" r="r" b="b"/>
              <a:pathLst>
                <a:path w="60919" h="816483" extrusionOk="0">
                  <a:moveTo>
                    <a:pt x="57783" y="816483"/>
                  </a:moveTo>
                  <a:lnTo>
                    <a:pt x="0" y="782669"/>
                  </a:lnTo>
                  <a:lnTo>
                    <a:pt x="3136" y="0"/>
                  </a:lnTo>
                  <a:lnTo>
                    <a:pt x="60919" y="33719"/>
                  </a:lnTo>
                  <a:lnTo>
                    <a:pt x="57783"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5" name="Google Shape;1635;p27"/>
            <p:cNvSpPr/>
            <p:nvPr/>
          </p:nvSpPr>
          <p:spPr>
            <a:xfrm>
              <a:off x="4978440" y="1384997"/>
              <a:ext cx="59493" cy="447484"/>
            </a:xfrm>
            <a:custGeom>
              <a:avLst/>
              <a:gdLst/>
              <a:ahLst/>
              <a:cxnLst/>
              <a:rect l="l" t="t" r="r" b="b"/>
              <a:pathLst>
                <a:path w="59493" h="447484" extrusionOk="0">
                  <a:moveTo>
                    <a:pt x="57878" y="447485"/>
                  </a:moveTo>
                  <a:lnTo>
                    <a:pt x="0" y="413671"/>
                  </a:lnTo>
                  <a:lnTo>
                    <a:pt x="1615" y="0"/>
                  </a:lnTo>
                  <a:lnTo>
                    <a:pt x="59494" y="33719"/>
                  </a:lnTo>
                  <a:lnTo>
                    <a:pt x="57878" y="44748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6" name="Google Shape;1636;p27"/>
            <p:cNvSpPr/>
            <p:nvPr/>
          </p:nvSpPr>
          <p:spPr>
            <a:xfrm>
              <a:off x="5164524" y="1123917"/>
              <a:ext cx="60919" cy="816483"/>
            </a:xfrm>
            <a:custGeom>
              <a:avLst/>
              <a:gdLst/>
              <a:ahLst/>
              <a:cxnLst/>
              <a:rect l="l" t="t" r="r" b="b"/>
              <a:pathLst>
                <a:path w="60919" h="816483" extrusionOk="0">
                  <a:moveTo>
                    <a:pt x="57783" y="816483"/>
                  </a:moveTo>
                  <a:lnTo>
                    <a:pt x="0" y="782764"/>
                  </a:lnTo>
                  <a:lnTo>
                    <a:pt x="3136" y="0"/>
                  </a:lnTo>
                  <a:lnTo>
                    <a:pt x="60919" y="33814"/>
                  </a:lnTo>
                  <a:lnTo>
                    <a:pt x="57783"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7" name="Google Shape;1637;p27"/>
            <p:cNvSpPr/>
            <p:nvPr/>
          </p:nvSpPr>
          <p:spPr>
            <a:xfrm>
              <a:off x="5164524" y="1368614"/>
              <a:ext cx="59968" cy="571500"/>
            </a:xfrm>
            <a:custGeom>
              <a:avLst/>
              <a:gdLst/>
              <a:ahLst/>
              <a:cxnLst/>
              <a:rect l="l" t="t" r="r" b="b"/>
              <a:pathLst>
                <a:path w="59968" h="571500" extrusionOk="0">
                  <a:moveTo>
                    <a:pt x="57783" y="571500"/>
                  </a:moveTo>
                  <a:lnTo>
                    <a:pt x="0" y="537782"/>
                  </a:lnTo>
                  <a:lnTo>
                    <a:pt x="2091" y="0"/>
                  </a:lnTo>
                  <a:lnTo>
                    <a:pt x="59969" y="33814"/>
                  </a:lnTo>
                  <a:lnTo>
                    <a:pt x="57783" y="5715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8" name="Google Shape;1638;p27"/>
            <p:cNvSpPr/>
            <p:nvPr/>
          </p:nvSpPr>
          <p:spPr>
            <a:xfrm>
              <a:off x="5351084" y="1231931"/>
              <a:ext cx="61014" cy="816578"/>
            </a:xfrm>
            <a:custGeom>
              <a:avLst/>
              <a:gdLst/>
              <a:ahLst/>
              <a:cxnLst/>
              <a:rect l="l" t="t" r="r" b="b"/>
              <a:pathLst>
                <a:path w="61014" h="816578" extrusionOk="0">
                  <a:moveTo>
                    <a:pt x="57878" y="816578"/>
                  </a:moveTo>
                  <a:lnTo>
                    <a:pt x="0" y="782764"/>
                  </a:lnTo>
                  <a:lnTo>
                    <a:pt x="3136" y="0"/>
                  </a:lnTo>
                  <a:lnTo>
                    <a:pt x="61014" y="33814"/>
                  </a:lnTo>
                  <a:lnTo>
                    <a:pt x="57878"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9" name="Google Shape;1639;p27"/>
            <p:cNvSpPr/>
            <p:nvPr/>
          </p:nvSpPr>
          <p:spPr>
            <a:xfrm>
              <a:off x="5351179" y="1342992"/>
              <a:ext cx="60443" cy="705135"/>
            </a:xfrm>
            <a:custGeom>
              <a:avLst/>
              <a:gdLst/>
              <a:ahLst/>
              <a:cxnLst/>
              <a:rect l="l" t="t" r="r" b="b"/>
              <a:pathLst>
                <a:path w="60443" h="705135" extrusionOk="0">
                  <a:moveTo>
                    <a:pt x="57783" y="705136"/>
                  </a:moveTo>
                  <a:lnTo>
                    <a:pt x="0" y="671417"/>
                  </a:lnTo>
                  <a:lnTo>
                    <a:pt x="2661" y="0"/>
                  </a:lnTo>
                  <a:lnTo>
                    <a:pt x="60444" y="33814"/>
                  </a:lnTo>
                  <a:lnTo>
                    <a:pt x="57783" y="70513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0" name="Google Shape;1640;p27"/>
            <p:cNvSpPr/>
            <p:nvPr/>
          </p:nvSpPr>
          <p:spPr>
            <a:xfrm>
              <a:off x="5538879" y="1340706"/>
              <a:ext cx="61014" cy="816483"/>
            </a:xfrm>
            <a:custGeom>
              <a:avLst/>
              <a:gdLst/>
              <a:ahLst/>
              <a:cxnLst/>
              <a:rect l="l" t="t" r="r" b="b"/>
              <a:pathLst>
                <a:path w="61014" h="816483" extrusionOk="0">
                  <a:moveTo>
                    <a:pt x="57878" y="816483"/>
                  </a:moveTo>
                  <a:lnTo>
                    <a:pt x="0" y="782765"/>
                  </a:lnTo>
                  <a:lnTo>
                    <a:pt x="3136" y="0"/>
                  </a:lnTo>
                  <a:lnTo>
                    <a:pt x="61014" y="33814"/>
                  </a:lnTo>
                  <a:lnTo>
                    <a:pt x="57878"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1" name="Google Shape;1641;p27"/>
            <p:cNvSpPr/>
            <p:nvPr/>
          </p:nvSpPr>
          <p:spPr>
            <a:xfrm>
              <a:off x="5538879" y="1442147"/>
              <a:ext cx="60634" cy="714660"/>
            </a:xfrm>
            <a:custGeom>
              <a:avLst/>
              <a:gdLst/>
              <a:ahLst/>
              <a:cxnLst/>
              <a:rect l="l" t="t" r="r" b="b"/>
              <a:pathLst>
                <a:path w="60634" h="714660" extrusionOk="0">
                  <a:moveTo>
                    <a:pt x="57878" y="714661"/>
                  </a:moveTo>
                  <a:lnTo>
                    <a:pt x="0" y="680847"/>
                  </a:lnTo>
                  <a:lnTo>
                    <a:pt x="2756" y="0"/>
                  </a:lnTo>
                  <a:lnTo>
                    <a:pt x="60634" y="33814"/>
                  </a:lnTo>
                  <a:lnTo>
                    <a:pt x="57878" y="71466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2" name="Google Shape;1642;p27"/>
            <p:cNvSpPr/>
            <p:nvPr/>
          </p:nvSpPr>
          <p:spPr>
            <a:xfrm>
              <a:off x="4516176" y="748442"/>
              <a:ext cx="61299" cy="816768"/>
            </a:xfrm>
            <a:custGeom>
              <a:avLst/>
              <a:gdLst/>
              <a:ahLst/>
              <a:cxnLst/>
              <a:rect l="l" t="t" r="r" b="b"/>
              <a:pathLst>
                <a:path w="61299" h="816768" extrusionOk="0">
                  <a:moveTo>
                    <a:pt x="58163" y="816769"/>
                  </a:moveTo>
                  <a:lnTo>
                    <a:pt x="0" y="782764"/>
                  </a:lnTo>
                  <a:lnTo>
                    <a:pt x="3136" y="0"/>
                  </a:lnTo>
                  <a:lnTo>
                    <a:pt x="61300" y="34004"/>
                  </a:lnTo>
                  <a:lnTo>
                    <a:pt x="58163" y="816769"/>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3" name="Google Shape;1643;p27"/>
            <p:cNvSpPr/>
            <p:nvPr/>
          </p:nvSpPr>
          <p:spPr>
            <a:xfrm>
              <a:off x="4516366" y="1270221"/>
              <a:ext cx="58923" cy="294893"/>
            </a:xfrm>
            <a:custGeom>
              <a:avLst/>
              <a:gdLst/>
              <a:ahLst/>
              <a:cxnLst/>
              <a:rect l="l" t="t" r="r" b="b"/>
              <a:pathLst>
                <a:path w="58923" h="294893" extrusionOk="0">
                  <a:moveTo>
                    <a:pt x="57783" y="294894"/>
                  </a:moveTo>
                  <a:lnTo>
                    <a:pt x="0" y="261080"/>
                  </a:lnTo>
                  <a:lnTo>
                    <a:pt x="1045" y="0"/>
                  </a:lnTo>
                  <a:lnTo>
                    <a:pt x="58923" y="33814"/>
                  </a:lnTo>
                  <a:lnTo>
                    <a:pt x="57783" y="29489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4" name="Google Shape;1644;p27"/>
            <p:cNvSpPr/>
            <p:nvPr/>
          </p:nvSpPr>
          <p:spPr>
            <a:xfrm>
              <a:off x="4700740" y="855312"/>
              <a:ext cx="60919" cy="816578"/>
            </a:xfrm>
            <a:custGeom>
              <a:avLst/>
              <a:gdLst/>
              <a:ahLst/>
              <a:cxnLst/>
              <a:rect l="l" t="t" r="r" b="b"/>
              <a:pathLst>
                <a:path w="60919" h="816578" extrusionOk="0">
                  <a:moveTo>
                    <a:pt x="57783" y="816578"/>
                  </a:moveTo>
                  <a:lnTo>
                    <a:pt x="0" y="782765"/>
                  </a:lnTo>
                  <a:lnTo>
                    <a:pt x="3041" y="0"/>
                  </a:lnTo>
                  <a:lnTo>
                    <a:pt x="60919" y="33814"/>
                  </a:lnTo>
                  <a:lnTo>
                    <a:pt x="57783"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5" name="Google Shape;1645;p27"/>
            <p:cNvSpPr/>
            <p:nvPr/>
          </p:nvSpPr>
          <p:spPr>
            <a:xfrm>
              <a:off x="4700740" y="1272031"/>
              <a:ext cx="59303" cy="399764"/>
            </a:xfrm>
            <a:custGeom>
              <a:avLst/>
              <a:gdLst/>
              <a:ahLst/>
              <a:cxnLst/>
              <a:rect l="l" t="t" r="r" b="b"/>
              <a:pathLst>
                <a:path w="59303" h="399764" extrusionOk="0">
                  <a:moveTo>
                    <a:pt x="57783" y="399764"/>
                  </a:moveTo>
                  <a:lnTo>
                    <a:pt x="0" y="365951"/>
                  </a:lnTo>
                  <a:lnTo>
                    <a:pt x="1426" y="0"/>
                  </a:lnTo>
                  <a:lnTo>
                    <a:pt x="59304" y="33814"/>
                  </a:lnTo>
                  <a:lnTo>
                    <a:pt x="57783" y="39976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6" name="Google Shape;1646;p27"/>
            <p:cNvSpPr/>
            <p:nvPr/>
          </p:nvSpPr>
          <p:spPr>
            <a:xfrm>
              <a:off x="4885398" y="962278"/>
              <a:ext cx="60919" cy="816483"/>
            </a:xfrm>
            <a:custGeom>
              <a:avLst/>
              <a:gdLst/>
              <a:ahLst/>
              <a:cxnLst/>
              <a:rect l="l" t="t" r="r" b="b"/>
              <a:pathLst>
                <a:path w="60919" h="816483" extrusionOk="0">
                  <a:moveTo>
                    <a:pt x="57783" y="816483"/>
                  </a:moveTo>
                  <a:lnTo>
                    <a:pt x="0" y="782764"/>
                  </a:lnTo>
                  <a:lnTo>
                    <a:pt x="3136" y="0"/>
                  </a:lnTo>
                  <a:lnTo>
                    <a:pt x="60919" y="33814"/>
                  </a:lnTo>
                  <a:lnTo>
                    <a:pt x="57783"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7" name="Google Shape;1647;p27"/>
            <p:cNvSpPr/>
            <p:nvPr/>
          </p:nvSpPr>
          <p:spPr>
            <a:xfrm>
              <a:off x="4885398" y="1264506"/>
              <a:ext cx="59778" cy="514159"/>
            </a:xfrm>
            <a:custGeom>
              <a:avLst/>
              <a:gdLst/>
              <a:ahLst/>
              <a:cxnLst/>
              <a:rect l="l" t="t" r="r" b="b"/>
              <a:pathLst>
                <a:path w="59778" h="514159" extrusionOk="0">
                  <a:moveTo>
                    <a:pt x="57783" y="514159"/>
                  </a:moveTo>
                  <a:lnTo>
                    <a:pt x="0" y="480346"/>
                  </a:lnTo>
                  <a:lnTo>
                    <a:pt x="1901" y="0"/>
                  </a:lnTo>
                  <a:lnTo>
                    <a:pt x="59779" y="33719"/>
                  </a:lnTo>
                  <a:lnTo>
                    <a:pt x="57783" y="51415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8" name="Google Shape;1648;p27"/>
            <p:cNvSpPr/>
            <p:nvPr/>
          </p:nvSpPr>
          <p:spPr>
            <a:xfrm>
              <a:off x="5071197" y="1069910"/>
              <a:ext cx="60919" cy="816483"/>
            </a:xfrm>
            <a:custGeom>
              <a:avLst/>
              <a:gdLst/>
              <a:ahLst/>
              <a:cxnLst/>
              <a:rect l="l" t="t" r="r" b="b"/>
              <a:pathLst>
                <a:path w="60919" h="816483" extrusionOk="0">
                  <a:moveTo>
                    <a:pt x="57878" y="816483"/>
                  </a:moveTo>
                  <a:lnTo>
                    <a:pt x="0" y="782669"/>
                  </a:lnTo>
                  <a:lnTo>
                    <a:pt x="3136" y="0"/>
                  </a:lnTo>
                  <a:lnTo>
                    <a:pt x="60919" y="33719"/>
                  </a:lnTo>
                  <a:lnTo>
                    <a:pt x="57878"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9" name="Google Shape;1649;p27"/>
            <p:cNvSpPr/>
            <p:nvPr/>
          </p:nvSpPr>
          <p:spPr>
            <a:xfrm>
              <a:off x="5071197" y="1371948"/>
              <a:ext cx="59778" cy="514254"/>
            </a:xfrm>
            <a:custGeom>
              <a:avLst/>
              <a:gdLst/>
              <a:ahLst/>
              <a:cxnLst/>
              <a:rect l="l" t="t" r="r" b="b"/>
              <a:pathLst>
                <a:path w="59778" h="514254" extrusionOk="0">
                  <a:moveTo>
                    <a:pt x="57878" y="514255"/>
                  </a:moveTo>
                  <a:lnTo>
                    <a:pt x="0" y="480441"/>
                  </a:lnTo>
                  <a:lnTo>
                    <a:pt x="1901" y="0"/>
                  </a:lnTo>
                  <a:lnTo>
                    <a:pt x="59779" y="33814"/>
                  </a:lnTo>
                  <a:lnTo>
                    <a:pt x="57878" y="51425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0" name="Google Shape;1650;p27"/>
            <p:cNvSpPr/>
            <p:nvPr/>
          </p:nvSpPr>
          <p:spPr>
            <a:xfrm>
              <a:off x="5257662" y="1177829"/>
              <a:ext cx="60919" cy="816482"/>
            </a:xfrm>
            <a:custGeom>
              <a:avLst/>
              <a:gdLst/>
              <a:ahLst/>
              <a:cxnLst/>
              <a:rect l="l" t="t" r="r" b="b"/>
              <a:pathLst>
                <a:path w="60919" h="816482" extrusionOk="0">
                  <a:moveTo>
                    <a:pt x="57783" y="816483"/>
                  </a:moveTo>
                  <a:lnTo>
                    <a:pt x="0" y="782765"/>
                  </a:lnTo>
                  <a:lnTo>
                    <a:pt x="3041" y="0"/>
                  </a:lnTo>
                  <a:lnTo>
                    <a:pt x="60919" y="33814"/>
                  </a:lnTo>
                  <a:lnTo>
                    <a:pt x="57783"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1" name="Google Shape;1651;p27"/>
            <p:cNvSpPr/>
            <p:nvPr/>
          </p:nvSpPr>
          <p:spPr>
            <a:xfrm>
              <a:off x="5257662" y="1365376"/>
              <a:ext cx="60253" cy="628649"/>
            </a:xfrm>
            <a:custGeom>
              <a:avLst/>
              <a:gdLst/>
              <a:ahLst/>
              <a:cxnLst/>
              <a:rect l="l" t="t" r="r" b="b"/>
              <a:pathLst>
                <a:path w="60253" h="628649" extrusionOk="0">
                  <a:moveTo>
                    <a:pt x="57878" y="628650"/>
                  </a:moveTo>
                  <a:lnTo>
                    <a:pt x="0" y="594932"/>
                  </a:lnTo>
                  <a:lnTo>
                    <a:pt x="2376" y="0"/>
                  </a:lnTo>
                  <a:lnTo>
                    <a:pt x="60254" y="33719"/>
                  </a:lnTo>
                  <a:lnTo>
                    <a:pt x="57878" y="62865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2" name="Google Shape;1652;p27"/>
            <p:cNvSpPr/>
            <p:nvPr/>
          </p:nvSpPr>
          <p:spPr>
            <a:xfrm>
              <a:off x="5444886" y="1286223"/>
              <a:ext cx="60919" cy="816578"/>
            </a:xfrm>
            <a:custGeom>
              <a:avLst/>
              <a:gdLst/>
              <a:ahLst/>
              <a:cxnLst/>
              <a:rect l="l" t="t"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3" name="Google Shape;1653;p27"/>
            <p:cNvSpPr/>
            <p:nvPr/>
          </p:nvSpPr>
          <p:spPr>
            <a:xfrm>
              <a:off x="5444886" y="1359185"/>
              <a:ext cx="60729" cy="743235"/>
            </a:xfrm>
            <a:custGeom>
              <a:avLst/>
              <a:gdLst/>
              <a:ahLst/>
              <a:cxnLst/>
              <a:rect l="l" t="t" r="r" b="b"/>
              <a:pathLst>
                <a:path w="60729" h="743235" extrusionOk="0">
                  <a:moveTo>
                    <a:pt x="57878" y="743236"/>
                  </a:moveTo>
                  <a:lnTo>
                    <a:pt x="0" y="709422"/>
                  </a:lnTo>
                  <a:lnTo>
                    <a:pt x="2851" y="0"/>
                  </a:lnTo>
                  <a:lnTo>
                    <a:pt x="60729" y="33814"/>
                  </a:lnTo>
                  <a:lnTo>
                    <a:pt x="57878" y="74323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4" name="Google Shape;1654;p27"/>
            <p:cNvSpPr/>
            <p:nvPr/>
          </p:nvSpPr>
          <p:spPr>
            <a:xfrm>
              <a:off x="4333133" y="641190"/>
              <a:ext cx="58828" cy="817816"/>
            </a:xfrm>
            <a:custGeom>
              <a:avLst/>
              <a:gdLst/>
              <a:ahLst/>
              <a:cxnLst/>
              <a:rect l="l" t="t" r="r" b="b"/>
              <a:pathLst>
                <a:path w="58828" h="817816" extrusionOk="0">
                  <a:moveTo>
                    <a:pt x="57878" y="817817"/>
                  </a:moveTo>
                  <a:lnTo>
                    <a:pt x="0" y="783527"/>
                  </a:lnTo>
                  <a:lnTo>
                    <a:pt x="950" y="0"/>
                  </a:lnTo>
                  <a:lnTo>
                    <a:pt x="58828" y="34385"/>
                  </a:lnTo>
                  <a:lnTo>
                    <a:pt x="57878" y="81781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5" name="Google Shape;1655;p27"/>
            <p:cNvSpPr/>
            <p:nvPr/>
          </p:nvSpPr>
          <p:spPr>
            <a:xfrm>
              <a:off x="4333133" y="1231074"/>
              <a:ext cx="58638" cy="228028"/>
            </a:xfrm>
            <a:custGeom>
              <a:avLst/>
              <a:gdLst/>
              <a:ahLst/>
              <a:cxnLst/>
              <a:rect l="l" t="t" r="r" b="b"/>
              <a:pathLst>
                <a:path w="58638" h="228028" extrusionOk="0">
                  <a:moveTo>
                    <a:pt x="57783" y="228028"/>
                  </a:moveTo>
                  <a:lnTo>
                    <a:pt x="0" y="194215"/>
                  </a:lnTo>
                  <a:lnTo>
                    <a:pt x="760" y="0"/>
                  </a:lnTo>
                  <a:lnTo>
                    <a:pt x="58638" y="33718"/>
                  </a:lnTo>
                  <a:lnTo>
                    <a:pt x="57783" y="2280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6" name="Google Shape;1656;p27"/>
            <p:cNvSpPr/>
            <p:nvPr/>
          </p:nvSpPr>
          <p:spPr>
            <a:xfrm rot="-1801764">
              <a:off x="4182051" y="402648"/>
              <a:ext cx="40450" cy="70232"/>
            </a:xfrm>
            <a:custGeom>
              <a:avLst/>
              <a:gdLst/>
              <a:ahLst/>
              <a:cxnLst/>
              <a:rect l="l" t="t"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7" name="Google Shape;1657;p27"/>
            <p:cNvSpPr/>
            <p:nvPr/>
          </p:nvSpPr>
          <p:spPr>
            <a:xfrm rot="-1801764">
              <a:off x="4256393" y="445744"/>
              <a:ext cx="40450" cy="70232"/>
            </a:xfrm>
            <a:custGeom>
              <a:avLst/>
              <a:gdLst/>
              <a:ahLst/>
              <a:cxnLst/>
              <a:rect l="l" t="t"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8" name="Google Shape;1658;p27"/>
            <p:cNvSpPr/>
            <p:nvPr/>
          </p:nvSpPr>
          <p:spPr>
            <a:xfrm rot="-1801764">
              <a:off x="4330817" y="488696"/>
              <a:ext cx="40450" cy="70232"/>
            </a:xfrm>
            <a:custGeom>
              <a:avLst/>
              <a:gdLst/>
              <a:ahLst/>
              <a:cxnLst/>
              <a:rect l="l" t="t"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9" name="Google Shape;1659;p27"/>
            <p:cNvSpPr/>
            <p:nvPr/>
          </p:nvSpPr>
          <p:spPr>
            <a:xfrm>
              <a:off x="4106792" y="1565782"/>
              <a:ext cx="86160" cy="187928"/>
            </a:xfrm>
            <a:custGeom>
              <a:avLst/>
              <a:gdLst/>
              <a:ahLst/>
              <a:cxnLst/>
              <a:rect l="l" t="t" r="r" b="b"/>
              <a:pathLst>
                <a:path w="86160" h="187928" extrusionOk="0">
                  <a:moveTo>
                    <a:pt x="18969" y="0"/>
                  </a:moveTo>
                  <a:cubicBezTo>
                    <a:pt x="16973" y="17526"/>
                    <a:pt x="-3840" y="92964"/>
                    <a:pt x="627" y="118777"/>
                  </a:cubicBezTo>
                  <a:cubicBezTo>
                    <a:pt x="5093" y="144589"/>
                    <a:pt x="76657" y="187928"/>
                    <a:pt x="76657" y="187928"/>
                  </a:cubicBezTo>
                  <a:lnTo>
                    <a:pt x="86161" y="143637"/>
                  </a:lnTo>
                  <a:lnTo>
                    <a:pt x="46815" y="104966"/>
                  </a:lnTo>
                  <a:lnTo>
                    <a:pt x="57459" y="31718"/>
                  </a:ln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0" name="Google Shape;1660;p27"/>
            <p:cNvSpPr/>
            <p:nvPr/>
          </p:nvSpPr>
          <p:spPr>
            <a:xfrm>
              <a:off x="4118918" y="1488575"/>
              <a:ext cx="61869" cy="119039"/>
            </a:xfrm>
            <a:custGeom>
              <a:avLst/>
              <a:gdLst/>
              <a:ahLst/>
              <a:cxnLst/>
              <a:rect l="l" t="t" r="r" b="b"/>
              <a:pathLst>
                <a:path w="61869" h="119039" extrusionOk="0">
                  <a:moveTo>
                    <a:pt x="61870" y="2912"/>
                  </a:moveTo>
                  <a:cubicBezTo>
                    <a:pt x="47538" y="-3775"/>
                    <a:pt x="30479" y="1397"/>
                    <a:pt x="22239" y="14913"/>
                  </a:cubicBezTo>
                  <a:cubicBezTo>
                    <a:pt x="11785" y="32249"/>
                    <a:pt x="950" y="91780"/>
                    <a:pt x="0" y="101972"/>
                  </a:cubicBezTo>
                  <a:cubicBezTo>
                    <a:pt x="8496" y="113573"/>
                    <a:pt x="22362" y="119984"/>
                    <a:pt x="36685" y="11892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1" name="Google Shape;1661;p27"/>
            <p:cNvSpPr/>
            <p:nvPr/>
          </p:nvSpPr>
          <p:spPr>
            <a:xfrm>
              <a:off x="4255221" y="2314593"/>
              <a:ext cx="133508" cy="75339"/>
            </a:xfrm>
            <a:custGeom>
              <a:avLst/>
              <a:gdLst/>
              <a:ahLst/>
              <a:cxnLst/>
              <a:rect l="l" t="t" r="r" b="b"/>
              <a:pathLst>
                <a:path w="133508" h="75339" extrusionOk="0">
                  <a:moveTo>
                    <a:pt x="6824" y="18142"/>
                  </a:moveTo>
                  <a:cubicBezTo>
                    <a:pt x="22296" y="22429"/>
                    <a:pt x="38833" y="20409"/>
                    <a:pt x="52822" y="12522"/>
                  </a:cubicBezTo>
                  <a:cubicBezTo>
                    <a:pt x="63942" y="12522"/>
                    <a:pt x="124101" y="-12909"/>
                    <a:pt x="132274" y="8712"/>
                  </a:cubicBezTo>
                  <a:cubicBezTo>
                    <a:pt x="139497" y="27762"/>
                    <a:pt x="113266" y="45288"/>
                    <a:pt x="99486" y="48717"/>
                  </a:cubicBezTo>
                  <a:cubicBezTo>
                    <a:pt x="69074" y="56052"/>
                    <a:pt x="46550" y="71292"/>
                    <a:pt x="34385" y="73863"/>
                  </a:cubicBezTo>
                  <a:cubicBezTo>
                    <a:pt x="24881" y="75768"/>
                    <a:pt x="13477" y="77007"/>
                    <a:pt x="5874" y="69863"/>
                  </a:cubicBezTo>
                  <a:cubicBezTo>
                    <a:pt x="-2110" y="61291"/>
                    <a:pt x="-2110" y="29382"/>
                    <a:pt x="6824" y="1814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2" name="Google Shape;1662;p27"/>
            <p:cNvSpPr/>
            <p:nvPr/>
          </p:nvSpPr>
          <p:spPr>
            <a:xfrm>
              <a:off x="4257103" y="2327115"/>
              <a:ext cx="131644" cy="62816"/>
            </a:xfrm>
            <a:custGeom>
              <a:avLst/>
              <a:gdLst/>
              <a:ahLst/>
              <a:cxnLst/>
              <a:rect l="l" t="t" r="r" b="b"/>
              <a:pathLst>
                <a:path w="131644" h="62816" extrusionOk="0">
                  <a:moveTo>
                    <a:pt x="32503" y="56102"/>
                  </a:moveTo>
                  <a:cubicBezTo>
                    <a:pt x="44668" y="53531"/>
                    <a:pt x="67192" y="38291"/>
                    <a:pt x="97604" y="30956"/>
                  </a:cubicBezTo>
                  <a:cubicBezTo>
                    <a:pt x="109294" y="28099"/>
                    <a:pt x="129347" y="15240"/>
                    <a:pt x="131437" y="0"/>
                  </a:cubicBezTo>
                  <a:cubicBezTo>
                    <a:pt x="134098" y="17526"/>
                    <a:pt x="110529" y="33052"/>
                    <a:pt x="97604" y="36195"/>
                  </a:cubicBezTo>
                  <a:cubicBezTo>
                    <a:pt x="67192" y="43529"/>
                    <a:pt x="44668" y="58769"/>
                    <a:pt x="32503" y="61341"/>
                  </a:cubicBezTo>
                  <a:cubicBezTo>
                    <a:pt x="22999" y="63246"/>
                    <a:pt x="11595" y="64484"/>
                    <a:pt x="3992" y="57341"/>
                  </a:cubicBezTo>
                  <a:cubicBezTo>
                    <a:pt x="2081" y="55293"/>
                    <a:pt x="713" y="52807"/>
                    <a:pt x="0" y="50102"/>
                  </a:cubicBezTo>
                  <a:cubicBezTo>
                    <a:pt x="9266" y="57169"/>
                    <a:pt x="21336" y="59398"/>
                    <a:pt x="32503" y="56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3" name="Google Shape;1663;p27"/>
            <p:cNvSpPr/>
            <p:nvPr/>
          </p:nvSpPr>
          <p:spPr>
            <a:xfrm>
              <a:off x="4157606" y="2270641"/>
              <a:ext cx="133494" cy="75381"/>
            </a:xfrm>
            <a:custGeom>
              <a:avLst/>
              <a:gdLst/>
              <a:ahLst/>
              <a:cxnLst/>
              <a:rect l="l" t="t" r="r" b="b"/>
              <a:pathLst>
                <a:path w="133494" h="75381" extrusionOk="0">
                  <a:moveTo>
                    <a:pt x="6835" y="18184"/>
                  </a:moveTo>
                  <a:cubicBezTo>
                    <a:pt x="22307" y="22413"/>
                    <a:pt x="38825" y="20394"/>
                    <a:pt x="52833" y="12564"/>
                  </a:cubicBezTo>
                  <a:cubicBezTo>
                    <a:pt x="63953" y="12564"/>
                    <a:pt x="124112" y="-12963"/>
                    <a:pt x="132285" y="8754"/>
                  </a:cubicBezTo>
                  <a:cubicBezTo>
                    <a:pt x="139413" y="27804"/>
                    <a:pt x="113277" y="45330"/>
                    <a:pt x="99497" y="48759"/>
                  </a:cubicBezTo>
                  <a:cubicBezTo>
                    <a:pt x="69085" y="56094"/>
                    <a:pt x="46561" y="71334"/>
                    <a:pt x="34396" y="73905"/>
                  </a:cubicBezTo>
                  <a:cubicBezTo>
                    <a:pt x="24892" y="75810"/>
                    <a:pt x="13488" y="77049"/>
                    <a:pt x="5885" y="69905"/>
                  </a:cubicBezTo>
                  <a:cubicBezTo>
                    <a:pt x="-2479" y="61332"/>
                    <a:pt x="-1718" y="29519"/>
                    <a:pt x="6835" y="1818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4" name="Google Shape;1664;p27"/>
            <p:cNvSpPr/>
            <p:nvPr/>
          </p:nvSpPr>
          <p:spPr>
            <a:xfrm>
              <a:off x="4159499" y="2283205"/>
              <a:ext cx="131564" cy="62816"/>
            </a:xfrm>
            <a:custGeom>
              <a:avLst/>
              <a:gdLst/>
              <a:ahLst/>
              <a:cxnLst/>
              <a:rect l="l" t="t" r="r" b="b"/>
              <a:pathLst>
                <a:path w="131564" h="62816" extrusionOk="0">
                  <a:moveTo>
                    <a:pt x="32503" y="56007"/>
                  </a:moveTo>
                  <a:cubicBezTo>
                    <a:pt x="44668" y="53435"/>
                    <a:pt x="67192" y="38291"/>
                    <a:pt x="97604" y="30861"/>
                  </a:cubicBezTo>
                  <a:cubicBezTo>
                    <a:pt x="109199" y="28099"/>
                    <a:pt x="129347" y="15240"/>
                    <a:pt x="131342" y="0"/>
                  </a:cubicBezTo>
                  <a:cubicBezTo>
                    <a:pt x="134098" y="17526"/>
                    <a:pt x="110529" y="33052"/>
                    <a:pt x="97604" y="36195"/>
                  </a:cubicBezTo>
                  <a:cubicBezTo>
                    <a:pt x="67192" y="43529"/>
                    <a:pt x="44668" y="58769"/>
                    <a:pt x="32503" y="61341"/>
                  </a:cubicBezTo>
                  <a:cubicBezTo>
                    <a:pt x="22999" y="63246"/>
                    <a:pt x="11595" y="64484"/>
                    <a:pt x="3992" y="57341"/>
                  </a:cubicBezTo>
                  <a:cubicBezTo>
                    <a:pt x="2081" y="55255"/>
                    <a:pt x="713" y="52740"/>
                    <a:pt x="0" y="50006"/>
                  </a:cubicBezTo>
                  <a:cubicBezTo>
                    <a:pt x="9228" y="57160"/>
                    <a:pt x="21336" y="59398"/>
                    <a:pt x="32503" y="56007"/>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5" name="Google Shape;1665;p27"/>
            <p:cNvSpPr/>
            <p:nvPr/>
          </p:nvSpPr>
          <p:spPr>
            <a:xfrm>
              <a:off x="4157684" y="1783524"/>
              <a:ext cx="195217" cy="552238"/>
            </a:xfrm>
            <a:custGeom>
              <a:avLst/>
              <a:gdLst/>
              <a:ahLst/>
              <a:cxnLst/>
              <a:rect l="l" t="t" r="r" b="b"/>
              <a:pathLst>
                <a:path w="195217" h="552238" extrusionOk="0">
                  <a:moveTo>
                    <a:pt x="5522" y="341376"/>
                  </a:moveTo>
                  <a:cubicBezTo>
                    <a:pt x="8135" y="318964"/>
                    <a:pt x="12783" y="296837"/>
                    <a:pt x="19397" y="275272"/>
                  </a:cubicBezTo>
                  <a:cubicBezTo>
                    <a:pt x="19397" y="275272"/>
                    <a:pt x="15311" y="218122"/>
                    <a:pt x="13220" y="164211"/>
                  </a:cubicBezTo>
                  <a:cubicBezTo>
                    <a:pt x="10844" y="102870"/>
                    <a:pt x="-10350" y="48863"/>
                    <a:pt x="6377" y="0"/>
                  </a:cubicBezTo>
                  <a:lnTo>
                    <a:pt x="195217" y="42005"/>
                  </a:lnTo>
                  <a:cubicBezTo>
                    <a:pt x="195217" y="42005"/>
                    <a:pt x="183813" y="286607"/>
                    <a:pt x="181247" y="316230"/>
                  </a:cubicBezTo>
                  <a:cubicBezTo>
                    <a:pt x="179869" y="339280"/>
                    <a:pt x="177046" y="362217"/>
                    <a:pt x="172789" y="384905"/>
                  </a:cubicBezTo>
                  <a:cubicBezTo>
                    <a:pt x="164140" y="432530"/>
                    <a:pt x="150169" y="545306"/>
                    <a:pt x="150169" y="545306"/>
                  </a:cubicBezTo>
                  <a:cubicBezTo>
                    <a:pt x="135800" y="552212"/>
                    <a:pt x="119510" y="554022"/>
                    <a:pt x="103981" y="550450"/>
                  </a:cubicBezTo>
                  <a:cubicBezTo>
                    <a:pt x="103981" y="550450"/>
                    <a:pt x="105407" y="407575"/>
                    <a:pt x="106737" y="373475"/>
                  </a:cubicBezTo>
                  <a:cubicBezTo>
                    <a:pt x="108258" y="331660"/>
                    <a:pt x="109588" y="334899"/>
                    <a:pt x="109588" y="334899"/>
                  </a:cubicBezTo>
                  <a:lnTo>
                    <a:pt x="103316" y="230791"/>
                  </a:lnTo>
                  <a:lnTo>
                    <a:pt x="99229" y="179451"/>
                  </a:lnTo>
                  <a:cubicBezTo>
                    <a:pt x="99229" y="179451"/>
                    <a:pt x="94002" y="217551"/>
                    <a:pt x="90581" y="251365"/>
                  </a:cubicBezTo>
                  <a:cubicBezTo>
                    <a:pt x="87635" y="280988"/>
                    <a:pt x="80507" y="307753"/>
                    <a:pt x="72524" y="362807"/>
                  </a:cubicBezTo>
                  <a:cubicBezTo>
                    <a:pt x="65681" y="410432"/>
                    <a:pt x="54466" y="506539"/>
                    <a:pt x="54466" y="506539"/>
                  </a:cubicBezTo>
                  <a:cubicBezTo>
                    <a:pt x="34508" y="518160"/>
                    <a:pt x="6947" y="508540"/>
                    <a:pt x="6947" y="508540"/>
                  </a:cubicBezTo>
                  <a:cubicBezTo>
                    <a:pt x="6947" y="508540"/>
                    <a:pt x="390" y="382810"/>
                    <a:pt x="5522" y="3413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6" name="Google Shape;1666;p27"/>
            <p:cNvSpPr/>
            <p:nvPr/>
          </p:nvSpPr>
          <p:spPr>
            <a:xfrm>
              <a:off x="4182697" y="1330426"/>
              <a:ext cx="141754" cy="227198"/>
            </a:xfrm>
            <a:custGeom>
              <a:avLst/>
              <a:gdLst/>
              <a:ahLst/>
              <a:cxnLst/>
              <a:rect l="l" t="t" r="r" b="b"/>
              <a:pathLst>
                <a:path w="141754" h="227198" extrusionOk="0">
                  <a:moveTo>
                    <a:pt x="8069" y="162109"/>
                  </a:moveTo>
                  <a:cubicBezTo>
                    <a:pt x="22515" y="162776"/>
                    <a:pt x="33159" y="166490"/>
                    <a:pt x="34965" y="162109"/>
                  </a:cubicBezTo>
                  <a:cubicBezTo>
                    <a:pt x="36533" y="154689"/>
                    <a:pt x="37645" y="147183"/>
                    <a:pt x="38291" y="139630"/>
                  </a:cubicBezTo>
                  <a:cubicBezTo>
                    <a:pt x="36581" y="135439"/>
                    <a:pt x="35155" y="130962"/>
                    <a:pt x="35155" y="130962"/>
                  </a:cubicBezTo>
                  <a:cubicBezTo>
                    <a:pt x="17098" y="119818"/>
                    <a:pt x="11395" y="100196"/>
                    <a:pt x="9019" y="77432"/>
                  </a:cubicBezTo>
                  <a:cubicBezTo>
                    <a:pt x="5028" y="38474"/>
                    <a:pt x="25936" y="4375"/>
                    <a:pt x="64807" y="374"/>
                  </a:cubicBezTo>
                  <a:cubicBezTo>
                    <a:pt x="101396" y="-3436"/>
                    <a:pt x="128197" y="22282"/>
                    <a:pt x="135420" y="57524"/>
                  </a:cubicBezTo>
                  <a:cubicBezTo>
                    <a:pt x="139221" y="74955"/>
                    <a:pt x="146919" y="107912"/>
                    <a:pt x="136560" y="136582"/>
                  </a:cubicBezTo>
                  <a:cubicBezTo>
                    <a:pt x="130763" y="152584"/>
                    <a:pt x="123255" y="165157"/>
                    <a:pt x="115747" y="167824"/>
                  </a:cubicBezTo>
                  <a:cubicBezTo>
                    <a:pt x="108524" y="167652"/>
                    <a:pt x="101320" y="167014"/>
                    <a:pt x="94173" y="165919"/>
                  </a:cubicBezTo>
                  <a:lnTo>
                    <a:pt x="94173" y="165919"/>
                  </a:lnTo>
                  <a:cubicBezTo>
                    <a:pt x="94173" y="165919"/>
                    <a:pt x="92273" y="176777"/>
                    <a:pt x="90942" y="183731"/>
                  </a:cubicBezTo>
                  <a:cubicBezTo>
                    <a:pt x="89612" y="190684"/>
                    <a:pt x="90087" y="194303"/>
                    <a:pt x="103867" y="202781"/>
                  </a:cubicBezTo>
                  <a:cubicBezTo>
                    <a:pt x="117648" y="211258"/>
                    <a:pt x="83054" y="228879"/>
                    <a:pt x="60435" y="227069"/>
                  </a:cubicBezTo>
                  <a:cubicBezTo>
                    <a:pt x="37816" y="225260"/>
                    <a:pt x="12346" y="211734"/>
                    <a:pt x="5313" y="197066"/>
                  </a:cubicBezTo>
                  <a:cubicBezTo>
                    <a:pt x="-2480" y="180873"/>
                    <a:pt x="-1815" y="161633"/>
                    <a:pt x="8069" y="162109"/>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7" name="Google Shape;1667;p27"/>
            <p:cNvSpPr/>
            <p:nvPr/>
          </p:nvSpPr>
          <p:spPr>
            <a:xfrm>
              <a:off x="4136412" y="1491278"/>
              <a:ext cx="217917" cy="361626"/>
            </a:xfrm>
            <a:custGeom>
              <a:avLst/>
              <a:gdLst/>
              <a:ahLst/>
              <a:cxnLst/>
              <a:rect l="l" t="t" r="r" b="b"/>
              <a:pathLst>
                <a:path w="217917" h="361626" extrusionOk="0">
                  <a:moveTo>
                    <a:pt x="75168" y="3353"/>
                  </a:moveTo>
                  <a:cubicBezTo>
                    <a:pt x="71176" y="12878"/>
                    <a:pt x="81345" y="25451"/>
                    <a:pt x="108336" y="34023"/>
                  </a:cubicBezTo>
                  <a:cubicBezTo>
                    <a:pt x="135327" y="42596"/>
                    <a:pt x="137797" y="31547"/>
                    <a:pt x="137797" y="31547"/>
                  </a:cubicBezTo>
                  <a:cubicBezTo>
                    <a:pt x="155779" y="39595"/>
                    <a:pt x="173294" y="48663"/>
                    <a:pt x="190258" y="58693"/>
                  </a:cubicBezTo>
                  <a:cubicBezTo>
                    <a:pt x="206510" y="70028"/>
                    <a:pt x="213638" y="102889"/>
                    <a:pt x="215823" y="158420"/>
                  </a:cubicBezTo>
                  <a:cubicBezTo>
                    <a:pt x="218390" y="222618"/>
                    <a:pt x="218580" y="317868"/>
                    <a:pt x="216489" y="334251"/>
                  </a:cubicBezTo>
                  <a:cubicBezTo>
                    <a:pt x="216489" y="334251"/>
                    <a:pt x="186172" y="364541"/>
                    <a:pt x="147396" y="361397"/>
                  </a:cubicBezTo>
                  <a:cubicBezTo>
                    <a:pt x="108621" y="358254"/>
                    <a:pt x="43425" y="323774"/>
                    <a:pt x="27554" y="297199"/>
                  </a:cubicBezTo>
                  <a:cubicBezTo>
                    <a:pt x="27554" y="240906"/>
                    <a:pt x="34586" y="231762"/>
                    <a:pt x="25463" y="199377"/>
                  </a:cubicBezTo>
                  <a:cubicBezTo>
                    <a:pt x="4649" y="125082"/>
                    <a:pt x="-6280" y="94602"/>
                    <a:pt x="3794" y="45358"/>
                  </a:cubicBezTo>
                  <a:cubicBezTo>
                    <a:pt x="12157" y="4686"/>
                    <a:pt x="23847" y="-362"/>
                    <a:pt x="39908" y="19"/>
                  </a:cubicBezTo>
                  <a:cubicBezTo>
                    <a:pt x="51712" y="495"/>
                    <a:pt x="63487" y="1610"/>
                    <a:pt x="75168" y="335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8" name="Google Shape;1668;p27"/>
            <p:cNvSpPr/>
            <p:nvPr/>
          </p:nvSpPr>
          <p:spPr>
            <a:xfrm>
              <a:off x="4290792" y="1536579"/>
              <a:ext cx="276750" cy="215760"/>
            </a:xfrm>
            <a:custGeom>
              <a:avLst/>
              <a:gdLst/>
              <a:ahLst/>
              <a:cxnLst/>
              <a:rect l="l" t="t" r="r" b="b"/>
              <a:pathLst>
                <a:path w="276750" h="215760" extrusionOk="0">
                  <a:moveTo>
                    <a:pt x="122458" y="166173"/>
                  </a:moveTo>
                  <a:cubicBezTo>
                    <a:pt x="90621" y="174174"/>
                    <a:pt x="83113" y="154076"/>
                    <a:pt x="78931" y="137598"/>
                  </a:cubicBezTo>
                  <a:cubicBezTo>
                    <a:pt x="68857" y="97307"/>
                    <a:pt x="63345" y="61398"/>
                    <a:pt x="55837" y="38062"/>
                  </a:cubicBezTo>
                  <a:cubicBezTo>
                    <a:pt x="46998" y="11011"/>
                    <a:pt x="37685" y="6724"/>
                    <a:pt x="24569" y="1486"/>
                  </a:cubicBezTo>
                  <a:cubicBezTo>
                    <a:pt x="9173" y="-4706"/>
                    <a:pt x="-3942" y="8344"/>
                    <a:pt x="1095" y="42729"/>
                  </a:cubicBezTo>
                  <a:cubicBezTo>
                    <a:pt x="7368" y="82562"/>
                    <a:pt x="17128" y="121767"/>
                    <a:pt x="30272" y="159886"/>
                  </a:cubicBezTo>
                  <a:cubicBezTo>
                    <a:pt x="34168" y="172459"/>
                    <a:pt x="43102" y="194748"/>
                    <a:pt x="56407" y="205511"/>
                  </a:cubicBezTo>
                  <a:cubicBezTo>
                    <a:pt x="72754" y="218846"/>
                    <a:pt x="97558" y="218274"/>
                    <a:pt x="134908" y="208940"/>
                  </a:cubicBezTo>
                  <a:cubicBezTo>
                    <a:pt x="150875" y="204940"/>
                    <a:pt x="168362" y="195415"/>
                    <a:pt x="198584" y="181318"/>
                  </a:cubicBezTo>
                  <a:cubicBezTo>
                    <a:pt x="206662" y="177508"/>
                    <a:pt x="212934" y="175031"/>
                    <a:pt x="228521" y="167792"/>
                  </a:cubicBezTo>
                  <a:cubicBezTo>
                    <a:pt x="244126" y="160734"/>
                    <a:pt x="257821" y="150018"/>
                    <a:pt x="268437" y="136550"/>
                  </a:cubicBezTo>
                  <a:cubicBezTo>
                    <a:pt x="276515" y="124739"/>
                    <a:pt x="277940" y="119215"/>
                    <a:pt x="275945" y="116452"/>
                  </a:cubicBezTo>
                  <a:cubicBezTo>
                    <a:pt x="273949" y="113690"/>
                    <a:pt x="270147" y="113881"/>
                    <a:pt x="265871" y="118834"/>
                  </a:cubicBezTo>
                  <a:cubicBezTo>
                    <a:pt x="259541" y="127206"/>
                    <a:pt x="251786" y="134397"/>
                    <a:pt x="242966" y="140074"/>
                  </a:cubicBezTo>
                  <a:cubicBezTo>
                    <a:pt x="242966" y="140074"/>
                    <a:pt x="252945" y="129692"/>
                    <a:pt x="258458" y="122929"/>
                  </a:cubicBezTo>
                  <a:cubicBezTo>
                    <a:pt x="263305" y="116919"/>
                    <a:pt x="267334" y="110290"/>
                    <a:pt x="270432" y="103213"/>
                  </a:cubicBezTo>
                  <a:cubicBezTo>
                    <a:pt x="273379" y="96259"/>
                    <a:pt x="267391" y="86925"/>
                    <a:pt x="262924" y="91783"/>
                  </a:cubicBezTo>
                  <a:cubicBezTo>
                    <a:pt x="258458" y="96640"/>
                    <a:pt x="256272" y="101784"/>
                    <a:pt x="248003" y="111595"/>
                  </a:cubicBezTo>
                  <a:cubicBezTo>
                    <a:pt x="243708" y="116900"/>
                    <a:pt x="238756" y="121634"/>
                    <a:pt x="233273" y="125691"/>
                  </a:cubicBezTo>
                  <a:cubicBezTo>
                    <a:pt x="238386" y="118767"/>
                    <a:pt x="242938" y="111442"/>
                    <a:pt x="246863" y="103784"/>
                  </a:cubicBezTo>
                  <a:cubicBezTo>
                    <a:pt x="250398" y="97840"/>
                    <a:pt x="252119" y="90982"/>
                    <a:pt x="251805" y="84067"/>
                  </a:cubicBezTo>
                  <a:cubicBezTo>
                    <a:pt x="251805" y="80448"/>
                    <a:pt x="246578" y="76162"/>
                    <a:pt x="241731" y="82924"/>
                  </a:cubicBezTo>
                  <a:cubicBezTo>
                    <a:pt x="237160" y="92325"/>
                    <a:pt x="231438" y="101117"/>
                    <a:pt x="224719" y="109118"/>
                  </a:cubicBezTo>
                  <a:cubicBezTo>
                    <a:pt x="217401" y="116738"/>
                    <a:pt x="211224" y="121024"/>
                    <a:pt x="211034" y="118643"/>
                  </a:cubicBezTo>
                  <a:cubicBezTo>
                    <a:pt x="210844" y="116262"/>
                    <a:pt x="215405" y="112452"/>
                    <a:pt x="218067" y="103594"/>
                  </a:cubicBezTo>
                  <a:cubicBezTo>
                    <a:pt x="220728" y="94735"/>
                    <a:pt x="218067" y="85496"/>
                    <a:pt x="213220" y="84544"/>
                  </a:cubicBezTo>
                  <a:cubicBezTo>
                    <a:pt x="208373" y="83591"/>
                    <a:pt x="209228" y="83877"/>
                    <a:pt x="205331" y="92068"/>
                  </a:cubicBezTo>
                  <a:cubicBezTo>
                    <a:pt x="199952" y="100536"/>
                    <a:pt x="195124" y="109356"/>
                    <a:pt x="190886" y="118453"/>
                  </a:cubicBezTo>
                  <a:cubicBezTo>
                    <a:pt x="188443" y="126930"/>
                    <a:pt x="183967" y="134674"/>
                    <a:pt x="177865" y="141027"/>
                  </a:cubicBezTo>
                  <a:cubicBezTo>
                    <a:pt x="169977" y="149314"/>
                    <a:pt x="152395" y="158553"/>
                    <a:pt x="122458" y="166173"/>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9" name="Google Shape;1669;p27"/>
            <p:cNvSpPr/>
            <p:nvPr/>
          </p:nvSpPr>
          <p:spPr>
            <a:xfrm>
              <a:off x="4280886" y="1531786"/>
              <a:ext cx="84275" cy="123474"/>
            </a:xfrm>
            <a:custGeom>
              <a:avLst/>
              <a:gdLst/>
              <a:ahLst/>
              <a:cxnLst/>
              <a:rect l="l" t="t" r="r" b="b"/>
              <a:pathLst>
                <a:path w="84275" h="123474" extrusionOk="0">
                  <a:moveTo>
                    <a:pt x="22691" y="563"/>
                  </a:moveTo>
                  <a:cubicBezTo>
                    <a:pt x="43884" y="-2580"/>
                    <a:pt x="58900" y="7040"/>
                    <a:pt x="68309" y="39330"/>
                  </a:cubicBezTo>
                  <a:cubicBezTo>
                    <a:pt x="77718" y="71620"/>
                    <a:pt x="84275" y="98004"/>
                    <a:pt x="84275" y="98004"/>
                  </a:cubicBezTo>
                  <a:cubicBezTo>
                    <a:pt x="75921" y="110244"/>
                    <a:pt x="63139" y="118749"/>
                    <a:pt x="48636" y="121721"/>
                  </a:cubicBezTo>
                  <a:cubicBezTo>
                    <a:pt x="23261" y="127913"/>
                    <a:pt x="14137" y="115721"/>
                    <a:pt x="14137" y="115721"/>
                  </a:cubicBezTo>
                  <a:cubicBezTo>
                    <a:pt x="14137" y="115721"/>
                    <a:pt x="7104" y="81907"/>
                    <a:pt x="2638" y="58571"/>
                  </a:cubicBezTo>
                  <a:cubicBezTo>
                    <a:pt x="-1829" y="35234"/>
                    <a:pt x="-3635" y="4469"/>
                    <a:pt x="22691" y="56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0" name="Google Shape;1670;p27"/>
            <p:cNvSpPr/>
            <p:nvPr/>
          </p:nvSpPr>
          <p:spPr>
            <a:xfrm>
              <a:off x="4187208" y="1320312"/>
              <a:ext cx="137401" cy="151685"/>
            </a:xfrm>
            <a:custGeom>
              <a:avLst/>
              <a:gdLst/>
              <a:ahLst/>
              <a:cxnLst/>
              <a:rect l="l" t="t" r="r" b="b"/>
              <a:pathLst>
                <a:path w="137401" h="151685" extrusionOk="0">
                  <a:moveTo>
                    <a:pt x="129674" y="62685"/>
                  </a:moveTo>
                  <a:cubicBezTo>
                    <a:pt x="129674" y="62685"/>
                    <a:pt x="163222" y="11441"/>
                    <a:pt x="90518" y="1058"/>
                  </a:cubicBezTo>
                  <a:cubicBezTo>
                    <a:pt x="38057" y="-6466"/>
                    <a:pt x="4319" y="27347"/>
                    <a:pt x="422" y="64019"/>
                  </a:cubicBezTo>
                  <a:cubicBezTo>
                    <a:pt x="-3284" y="98975"/>
                    <a:pt x="18194" y="135361"/>
                    <a:pt x="33781" y="149744"/>
                  </a:cubicBezTo>
                  <a:cubicBezTo>
                    <a:pt x="49053" y="153620"/>
                    <a:pt x="65219" y="151649"/>
                    <a:pt x="79114" y="144219"/>
                  </a:cubicBezTo>
                  <a:cubicBezTo>
                    <a:pt x="79931" y="134713"/>
                    <a:pt x="80245" y="125179"/>
                    <a:pt x="80064" y="115644"/>
                  </a:cubicBezTo>
                  <a:cubicBezTo>
                    <a:pt x="80064" y="115644"/>
                    <a:pt x="54499" y="61637"/>
                    <a:pt x="129674" y="6268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1" name="Google Shape;1671;p27"/>
            <p:cNvSpPr/>
            <p:nvPr/>
          </p:nvSpPr>
          <p:spPr>
            <a:xfrm>
              <a:off x="5589453" y="3105692"/>
              <a:ext cx="158988" cy="313238"/>
            </a:xfrm>
            <a:custGeom>
              <a:avLst/>
              <a:gdLst/>
              <a:ahLst/>
              <a:cxnLst/>
              <a:rect l="l" t="t" r="r" b="b"/>
              <a:pathLst>
                <a:path w="158988" h="313238" extrusionOk="0">
                  <a:moveTo>
                    <a:pt x="67938" y="242313"/>
                  </a:moveTo>
                  <a:cubicBezTo>
                    <a:pt x="82079" y="267420"/>
                    <a:pt x="99176" y="290738"/>
                    <a:pt x="118878" y="311750"/>
                  </a:cubicBezTo>
                  <a:cubicBezTo>
                    <a:pt x="124390" y="318132"/>
                    <a:pt x="166397" y="302225"/>
                    <a:pt x="157843" y="297367"/>
                  </a:cubicBezTo>
                  <a:cubicBezTo>
                    <a:pt x="149290" y="292509"/>
                    <a:pt x="121254" y="254124"/>
                    <a:pt x="107378" y="228311"/>
                  </a:cubicBezTo>
                  <a:cubicBezTo>
                    <a:pt x="95708" y="197469"/>
                    <a:pt x="85805" y="165989"/>
                    <a:pt x="77727" y="134013"/>
                  </a:cubicBezTo>
                  <a:cubicBezTo>
                    <a:pt x="68983" y="102390"/>
                    <a:pt x="61570" y="56099"/>
                    <a:pt x="55203" y="34191"/>
                  </a:cubicBezTo>
                  <a:cubicBezTo>
                    <a:pt x="51810" y="17751"/>
                    <a:pt x="39132" y="4826"/>
                    <a:pt x="22795" y="1140"/>
                  </a:cubicBezTo>
                  <a:cubicBezTo>
                    <a:pt x="7589" y="-2385"/>
                    <a:pt x="-2295" y="1806"/>
                    <a:pt x="461" y="20190"/>
                  </a:cubicBezTo>
                  <a:cubicBezTo>
                    <a:pt x="5308" y="52670"/>
                    <a:pt x="30588" y="178590"/>
                    <a:pt x="67938" y="2423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2" name="Google Shape;1672;p27"/>
            <p:cNvSpPr/>
            <p:nvPr/>
          </p:nvSpPr>
          <p:spPr>
            <a:xfrm>
              <a:off x="5625064" y="3841302"/>
              <a:ext cx="109135" cy="84940"/>
            </a:xfrm>
            <a:custGeom>
              <a:avLst/>
              <a:gdLst/>
              <a:ahLst/>
              <a:cxnLst/>
              <a:rect l="l" t="t" r="r" b="b"/>
              <a:pathLst>
                <a:path w="109135" h="84940" extrusionOk="0">
                  <a:moveTo>
                    <a:pt x="8092" y="2"/>
                  </a:moveTo>
                  <a:cubicBezTo>
                    <a:pt x="21207" y="10670"/>
                    <a:pt x="40595" y="955"/>
                    <a:pt x="41546" y="1907"/>
                  </a:cubicBezTo>
                  <a:cubicBezTo>
                    <a:pt x="56923" y="16242"/>
                    <a:pt x="73079" y="29720"/>
                    <a:pt x="89920" y="42293"/>
                  </a:cubicBezTo>
                  <a:cubicBezTo>
                    <a:pt x="98093" y="48770"/>
                    <a:pt x="110923" y="57438"/>
                    <a:pt x="108927" y="69820"/>
                  </a:cubicBezTo>
                  <a:cubicBezTo>
                    <a:pt x="104841" y="91919"/>
                    <a:pt x="69392" y="85156"/>
                    <a:pt x="56086" y="78393"/>
                  </a:cubicBezTo>
                  <a:cubicBezTo>
                    <a:pt x="42781" y="71630"/>
                    <a:pt x="31852" y="60295"/>
                    <a:pt x="19212" y="52485"/>
                  </a:cubicBezTo>
                  <a:cubicBezTo>
                    <a:pt x="10183" y="46865"/>
                    <a:pt x="1344" y="43912"/>
                    <a:pt x="204" y="32578"/>
                  </a:cubicBezTo>
                  <a:cubicBezTo>
                    <a:pt x="-1317" y="25625"/>
                    <a:pt x="6096" y="-283"/>
                    <a:pt x="8092"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3" name="Google Shape;1673;p27"/>
            <p:cNvSpPr/>
            <p:nvPr/>
          </p:nvSpPr>
          <p:spPr>
            <a:xfrm>
              <a:off x="5624449" y="3869213"/>
              <a:ext cx="108591" cy="56989"/>
            </a:xfrm>
            <a:custGeom>
              <a:avLst/>
              <a:gdLst/>
              <a:ahLst/>
              <a:cxnLst/>
              <a:rect l="l" t="t" r="r" b="b"/>
              <a:pathLst>
                <a:path w="108591" h="56989" extrusionOk="0">
                  <a:moveTo>
                    <a:pt x="343" y="0"/>
                  </a:moveTo>
                  <a:cubicBezTo>
                    <a:pt x="2054" y="10954"/>
                    <a:pt x="10797" y="14002"/>
                    <a:pt x="19351" y="19526"/>
                  </a:cubicBezTo>
                  <a:cubicBezTo>
                    <a:pt x="32181" y="27527"/>
                    <a:pt x="43490" y="39053"/>
                    <a:pt x="56891" y="45815"/>
                  </a:cubicBezTo>
                  <a:cubicBezTo>
                    <a:pt x="70291" y="52578"/>
                    <a:pt x="99943" y="58293"/>
                    <a:pt x="108591" y="42481"/>
                  </a:cubicBezTo>
                  <a:cubicBezTo>
                    <a:pt x="103935" y="63817"/>
                    <a:pt x="69151" y="57150"/>
                    <a:pt x="55940" y="50482"/>
                  </a:cubicBezTo>
                  <a:cubicBezTo>
                    <a:pt x="42730" y="43815"/>
                    <a:pt x="31706" y="32385"/>
                    <a:pt x="19066" y="24574"/>
                  </a:cubicBezTo>
                  <a:cubicBezTo>
                    <a:pt x="10037" y="18955"/>
                    <a:pt x="1199" y="16002"/>
                    <a:pt x="58" y="4667"/>
                  </a:cubicBezTo>
                  <a:cubicBezTo>
                    <a:pt x="-75" y="3105"/>
                    <a:pt x="20" y="1533"/>
                    <a:pt x="343"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4" name="Google Shape;1674;p27"/>
            <p:cNvSpPr/>
            <p:nvPr/>
          </p:nvSpPr>
          <p:spPr>
            <a:xfrm>
              <a:off x="5756800" y="3764382"/>
              <a:ext cx="108931" cy="81850"/>
            </a:xfrm>
            <a:custGeom>
              <a:avLst/>
              <a:gdLst/>
              <a:ahLst/>
              <a:cxnLst/>
              <a:rect l="l" t="t" r="r" b="b"/>
              <a:pathLst>
                <a:path w="108931" h="81850" extrusionOk="0">
                  <a:moveTo>
                    <a:pt x="9409" y="56"/>
                  </a:moveTo>
                  <a:cubicBezTo>
                    <a:pt x="22524" y="10819"/>
                    <a:pt x="45523" y="-897"/>
                    <a:pt x="46473" y="56"/>
                  </a:cubicBezTo>
                  <a:cubicBezTo>
                    <a:pt x="60102" y="13943"/>
                    <a:pt x="74548" y="27021"/>
                    <a:pt x="89716" y="39203"/>
                  </a:cubicBezTo>
                  <a:cubicBezTo>
                    <a:pt x="97889" y="45681"/>
                    <a:pt x="110719" y="54348"/>
                    <a:pt x="108723" y="66731"/>
                  </a:cubicBezTo>
                  <a:cubicBezTo>
                    <a:pt x="104637" y="88829"/>
                    <a:pt x="69188" y="82066"/>
                    <a:pt x="55882" y="75303"/>
                  </a:cubicBezTo>
                  <a:cubicBezTo>
                    <a:pt x="42577" y="68541"/>
                    <a:pt x="31647" y="57301"/>
                    <a:pt x="19008" y="49395"/>
                  </a:cubicBezTo>
                  <a:cubicBezTo>
                    <a:pt x="9979" y="43775"/>
                    <a:pt x="1045" y="40918"/>
                    <a:pt x="0" y="29488"/>
                  </a:cubicBezTo>
                  <a:cubicBezTo>
                    <a:pt x="561" y="19030"/>
                    <a:pt x="3801" y="8895"/>
                    <a:pt x="9409" y="5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5" name="Google Shape;1675;p27"/>
            <p:cNvSpPr/>
            <p:nvPr/>
          </p:nvSpPr>
          <p:spPr>
            <a:xfrm>
              <a:off x="5756201" y="3790822"/>
              <a:ext cx="108657" cy="56976"/>
            </a:xfrm>
            <a:custGeom>
              <a:avLst/>
              <a:gdLst/>
              <a:ahLst/>
              <a:cxnLst/>
              <a:rect l="l" t="t" r="r" b="b"/>
              <a:pathLst>
                <a:path w="108657" h="56976" extrusionOk="0">
                  <a:moveTo>
                    <a:pt x="314" y="0"/>
                  </a:moveTo>
                  <a:cubicBezTo>
                    <a:pt x="2025" y="10954"/>
                    <a:pt x="10769" y="13906"/>
                    <a:pt x="19322" y="19526"/>
                  </a:cubicBezTo>
                  <a:cubicBezTo>
                    <a:pt x="32152" y="27527"/>
                    <a:pt x="43462" y="39053"/>
                    <a:pt x="56862" y="45815"/>
                  </a:cubicBezTo>
                  <a:cubicBezTo>
                    <a:pt x="70262" y="52578"/>
                    <a:pt x="100009" y="58293"/>
                    <a:pt x="108657" y="42481"/>
                  </a:cubicBezTo>
                  <a:cubicBezTo>
                    <a:pt x="103906" y="63818"/>
                    <a:pt x="69122" y="57150"/>
                    <a:pt x="55912" y="50387"/>
                  </a:cubicBezTo>
                  <a:cubicBezTo>
                    <a:pt x="42701" y="43625"/>
                    <a:pt x="31677" y="32385"/>
                    <a:pt x="19037" y="24479"/>
                  </a:cubicBezTo>
                  <a:cubicBezTo>
                    <a:pt x="10008" y="18955"/>
                    <a:pt x="1170" y="16002"/>
                    <a:pt x="29" y="4572"/>
                  </a:cubicBezTo>
                  <a:cubicBezTo>
                    <a:pt x="-56" y="3038"/>
                    <a:pt x="48" y="1505"/>
                    <a:pt x="31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6" name="Google Shape;1676;p27"/>
            <p:cNvSpPr/>
            <p:nvPr/>
          </p:nvSpPr>
          <p:spPr>
            <a:xfrm>
              <a:off x="5454721" y="3387696"/>
              <a:ext cx="383168" cy="465480"/>
            </a:xfrm>
            <a:custGeom>
              <a:avLst/>
              <a:gdLst/>
              <a:ahLst/>
              <a:cxnLst/>
              <a:rect l="l" t="t" r="r" b="b"/>
              <a:pathLst>
                <a:path w="383168" h="465480" extrusionOk="0">
                  <a:moveTo>
                    <a:pt x="2995" y="32603"/>
                  </a:moveTo>
                  <a:cubicBezTo>
                    <a:pt x="-11546" y="123662"/>
                    <a:pt x="28845" y="157571"/>
                    <a:pt x="81306" y="177003"/>
                  </a:cubicBezTo>
                  <a:cubicBezTo>
                    <a:pt x="119321" y="190909"/>
                    <a:pt x="172922" y="212340"/>
                    <a:pt x="172922" y="212340"/>
                  </a:cubicBezTo>
                  <a:cubicBezTo>
                    <a:pt x="172922" y="212340"/>
                    <a:pt x="172162" y="232247"/>
                    <a:pt x="171782" y="277110"/>
                  </a:cubicBezTo>
                  <a:cubicBezTo>
                    <a:pt x="171782" y="316639"/>
                    <a:pt x="176534" y="460847"/>
                    <a:pt x="176534" y="460847"/>
                  </a:cubicBezTo>
                  <a:cubicBezTo>
                    <a:pt x="189231" y="467191"/>
                    <a:pt x="204199" y="467010"/>
                    <a:pt x="216735" y="460371"/>
                  </a:cubicBezTo>
                  <a:cubicBezTo>
                    <a:pt x="216735" y="460371"/>
                    <a:pt x="237833" y="349881"/>
                    <a:pt x="242395" y="300065"/>
                  </a:cubicBezTo>
                  <a:cubicBezTo>
                    <a:pt x="248477" y="232533"/>
                    <a:pt x="258837" y="188337"/>
                    <a:pt x="255320" y="173764"/>
                  </a:cubicBezTo>
                  <a:cubicBezTo>
                    <a:pt x="252279" y="161001"/>
                    <a:pt x="178625" y="124710"/>
                    <a:pt x="155245" y="105184"/>
                  </a:cubicBezTo>
                  <a:lnTo>
                    <a:pt x="309492" y="156428"/>
                  </a:lnTo>
                  <a:cubicBezTo>
                    <a:pt x="306460" y="173211"/>
                    <a:pt x="304968" y="190233"/>
                    <a:pt x="305025" y="207292"/>
                  </a:cubicBezTo>
                  <a:cubicBezTo>
                    <a:pt x="306451" y="260918"/>
                    <a:pt x="309397" y="376932"/>
                    <a:pt x="309397" y="376932"/>
                  </a:cubicBezTo>
                  <a:cubicBezTo>
                    <a:pt x="309397" y="376932"/>
                    <a:pt x="330590" y="392268"/>
                    <a:pt x="348647" y="376932"/>
                  </a:cubicBezTo>
                  <a:cubicBezTo>
                    <a:pt x="348647" y="376932"/>
                    <a:pt x="387518" y="147189"/>
                    <a:pt x="382766" y="116804"/>
                  </a:cubicBezTo>
                  <a:cubicBezTo>
                    <a:pt x="378299" y="88229"/>
                    <a:pt x="242300" y="28984"/>
                    <a:pt x="218351" y="8601"/>
                  </a:cubicBezTo>
                  <a:cubicBezTo>
                    <a:pt x="209902" y="1676"/>
                    <a:pt x="198896" y="-1267"/>
                    <a:pt x="188129" y="5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7" name="Google Shape;1677;p27"/>
            <p:cNvSpPr/>
            <p:nvPr/>
          </p:nvSpPr>
          <p:spPr>
            <a:xfrm>
              <a:off x="5486791" y="3077400"/>
              <a:ext cx="120860" cy="118150"/>
            </a:xfrm>
            <a:custGeom>
              <a:avLst/>
              <a:gdLst/>
              <a:ahLst/>
              <a:cxnLst/>
              <a:rect l="l" t="t" r="r" b="b"/>
              <a:pathLst>
                <a:path w="120860" h="118150" extrusionOk="0">
                  <a:moveTo>
                    <a:pt x="24622" y="0"/>
                  </a:moveTo>
                  <a:cubicBezTo>
                    <a:pt x="24622" y="0"/>
                    <a:pt x="26903" y="43434"/>
                    <a:pt x="25952" y="47625"/>
                  </a:cubicBezTo>
                  <a:cubicBezTo>
                    <a:pt x="25002" y="51816"/>
                    <a:pt x="6089" y="64198"/>
                    <a:pt x="577" y="68771"/>
                  </a:cubicBezTo>
                  <a:cubicBezTo>
                    <a:pt x="-4935" y="73343"/>
                    <a:pt x="30419" y="108299"/>
                    <a:pt x="48096" y="116396"/>
                  </a:cubicBezTo>
                  <a:cubicBezTo>
                    <a:pt x="65773" y="124492"/>
                    <a:pt x="119850" y="103441"/>
                    <a:pt x="120800" y="76581"/>
                  </a:cubicBezTo>
                  <a:cubicBezTo>
                    <a:pt x="121750" y="49721"/>
                    <a:pt x="111296" y="27146"/>
                    <a:pt x="103123" y="26003"/>
                  </a:cubicBezTo>
                  <a:cubicBezTo>
                    <a:pt x="94950" y="24860"/>
                    <a:pt x="24622" y="0"/>
                    <a:pt x="24622"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8" name="Google Shape;1678;p27"/>
            <p:cNvSpPr/>
            <p:nvPr/>
          </p:nvSpPr>
          <p:spPr>
            <a:xfrm>
              <a:off x="5455024" y="3093521"/>
              <a:ext cx="195218" cy="382396"/>
            </a:xfrm>
            <a:custGeom>
              <a:avLst/>
              <a:gdLst/>
              <a:ahLst/>
              <a:cxnLst/>
              <a:rect l="l" t="t" r="r" b="b"/>
              <a:pathLst>
                <a:path w="195218" h="382396" extrusionOk="0">
                  <a:moveTo>
                    <a:pt x="51542" y="38266"/>
                  </a:moveTo>
                  <a:cubicBezTo>
                    <a:pt x="51542" y="38266"/>
                    <a:pt x="83000" y="85129"/>
                    <a:pt x="126812" y="89510"/>
                  </a:cubicBezTo>
                  <a:cubicBezTo>
                    <a:pt x="140593" y="75890"/>
                    <a:pt x="141828" y="27312"/>
                    <a:pt x="122725" y="11786"/>
                  </a:cubicBezTo>
                  <a:cubicBezTo>
                    <a:pt x="122725" y="11786"/>
                    <a:pt x="140307" y="-2406"/>
                    <a:pt x="152282" y="357"/>
                  </a:cubicBezTo>
                  <a:cubicBezTo>
                    <a:pt x="165226" y="8176"/>
                    <a:pt x="174863" y="20473"/>
                    <a:pt x="179368" y="34932"/>
                  </a:cubicBezTo>
                  <a:cubicBezTo>
                    <a:pt x="190582" y="67184"/>
                    <a:pt x="195924" y="101188"/>
                    <a:pt x="195144" y="135326"/>
                  </a:cubicBezTo>
                  <a:cubicBezTo>
                    <a:pt x="194384" y="181332"/>
                    <a:pt x="195144" y="297251"/>
                    <a:pt x="195144" y="297251"/>
                  </a:cubicBezTo>
                  <a:cubicBezTo>
                    <a:pt x="189965" y="325073"/>
                    <a:pt x="173153" y="349343"/>
                    <a:pt x="148956" y="363926"/>
                  </a:cubicBezTo>
                  <a:cubicBezTo>
                    <a:pt x="117384" y="381795"/>
                    <a:pt x="80206" y="386938"/>
                    <a:pt x="44985" y="378309"/>
                  </a:cubicBezTo>
                  <a:cubicBezTo>
                    <a:pt x="27260" y="374527"/>
                    <a:pt x="12824" y="361687"/>
                    <a:pt x="6969" y="344495"/>
                  </a:cubicBezTo>
                  <a:cubicBezTo>
                    <a:pt x="8965" y="312300"/>
                    <a:pt x="21700" y="245911"/>
                    <a:pt x="16473" y="205335"/>
                  </a:cubicBezTo>
                  <a:cubicBezTo>
                    <a:pt x="11246" y="164758"/>
                    <a:pt x="2597" y="134564"/>
                    <a:pt x="412" y="101798"/>
                  </a:cubicBezTo>
                  <a:cubicBezTo>
                    <a:pt x="-1774" y="69032"/>
                    <a:pt x="4688" y="69603"/>
                    <a:pt x="21130" y="57983"/>
                  </a:cubicBezTo>
                  <a:cubicBezTo>
                    <a:pt x="30795" y="50715"/>
                    <a:pt x="40964" y="44124"/>
                    <a:pt x="51542" y="38266"/>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9" name="Google Shape;1679;p27"/>
            <p:cNvSpPr/>
            <p:nvPr/>
          </p:nvSpPr>
          <p:spPr>
            <a:xfrm>
              <a:off x="5481752" y="2955179"/>
              <a:ext cx="130450" cy="158871"/>
            </a:xfrm>
            <a:custGeom>
              <a:avLst/>
              <a:gdLst/>
              <a:ahLst/>
              <a:cxnLst/>
              <a:rect l="l" t="t" r="r" b="b"/>
              <a:pathLst>
                <a:path w="130450" h="158871" extrusionOk="0">
                  <a:moveTo>
                    <a:pt x="127645" y="57260"/>
                  </a:moveTo>
                  <a:lnTo>
                    <a:pt x="127645" y="57260"/>
                  </a:lnTo>
                  <a:cubicBezTo>
                    <a:pt x="122418" y="23542"/>
                    <a:pt x="98278" y="-1890"/>
                    <a:pt x="63590" y="110"/>
                  </a:cubicBezTo>
                  <a:cubicBezTo>
                    <a:pt x="26886" y="1739"/>
                    <a:pt x="-1559" y="32876"/>
                    <a:pt x="66" y="69662"/>
                  </a:cubicBezTo>
                  <a:cubicBezTo>
                    <a:pt x="1007" y="90912"/>
                    <a:pt x="11993" y="110438"/>
                    <a:pt x="29661" y="122221"/>
                  </a:cubicBezTo>
                  <a:cubicBezTo>
                    <a:pt x="30906" y="127336"/>
                    <a:pt x="32721" y="132289"/>
                    <a:pt x="35078" y="136985"/>
                  </a:cubicBezTo>
                  <a:cubicBezTo>
                    <a:pt x="47338" y="151367"/>
                    <a:pt x="84308" y="160226"/>
                    <a:pt x="94952" y="158702"/>
                  </a:cubicBezTo>
                  <a:cubicBezTo>
                    <a:pt x="107925" y="157502"/>
                    <a:pt x="118864" y="148538"/>
                    <a:pt x="122608" y="136032"/>
                  </a:cubicBezTo>
                  <a:cubicBezTo>
                    <a:pt x="134013" y="109172"/>
                    <a:pt x="130401" y="73834"/>
                    <a:pt x="127645" y="5726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0" name="Google Shape;1680;p27"/>
            <p:cNvSpPr/>
            <p:nvPr/>
          </p:nvSpPr>
          <p:spPr>
            <a:xfrm>
              <a:off x="5470442" y="2941583"/>
              <a:ext cx="136833" cy="135816"/>
            </a:xfrm>
            <a:custGeom>
              <a:avLst/>
              <a:gdLst/>
              <a:ahLst/>
              <a:cxnLst/>
              <a:rect l="l" t="t" r="r" b="b"/>
              <a:pathLst>
                <a:path w="136833" h="135816" extrusionOk="0">
                  <a:moveTo>
                    <a:pt x="40971" y="135817"/>
                  </a:moveTo>
                  <a:lnTo>
                    <a:pt x="40971" y="135817"/>
                  </a:lnTo>
                  <a:lnTo>
                    <a:pt x="44202" y="106480"/>
                  </a:lnTo>
                  <a:cubicBezTo>
                    <a:pt x="44202" y="106480"/>
                    <a:pt x="20253" y="44377"/>
                    <a:pt x="76800" y="56283"/>
                  </a:cubicBezTo>
                  <a:cubicBezTo>
                    <a:pt x="114150" y="64189"/>
                    <a:pt x="123464" y="67618"/>
                    <a:pt x="134868" y="42472"/>
                  </a:cubicBezTo>
                  <a:cubicBezTo>
                    <a:pt x="146273" y="17326"/>
                    <a:pt x="106357" y="-5153"/>
                    <a:pt x="58838" y="1038"/>
                  </a:cubicBezTo>
                  <a:cubicBezTo>
                    <a:pt x="24957" y="4638"/>
                    <a:pt x="-570" y="33575"/>
                    <a:pt x="10" y="67713"/>
                  </a:cubicBezTo>
                  <a:cubicBezTo>
                    <a:pt x="960" y="86001"/>
                    <a:pt x="5902" y="123434"/>
                    <a:pt x="40971" y="1358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1" name="Google Shape;1681;p27"/>
            <p:cNvSpPr/>
            <p:nvPr/>
          </p:nvSpPr>
          <p:spPr>
            <a:xfrm>
              <a:off x="5607306" y="3093878"/>
              <a:ext cx="63200" cy="92106"/>
            </a:xfrm>
            <a:custGeom>
              <a:avLst/>
              <a:gdLst/>
              <a:ahLst/>
              <a:cxnLst/>
              <a:rect l="l" t="t" r="r" b="b"/>
              <a:pathLst>
                <a:path w="63200" h="92106" extrusionOk="0">
                  <a:moveTo>
                    <a:pt x="40391" y="92107"/>
                  </a:moveTo>
                  <a:cubicBezTo>
                    <a:pt x="49030" y="91726"/>
                    <a:pt x="57184" y="88039"/>
                    <a:pt x="63200" y="81820"/>
                  </a:cubicBezTo>
                  <a:cubicBezTo>
                    <a:pt x="61965" y="65722"/>
                    <a:pt x="41437" y="4572"/>
                    <a:pt x="0" y="0"/>
                  </a:cubicBezTo>
                  <a:cubicBezTo>
                    <a:pt x="11310" y="7868"/>
                    <a:pt x="20281" y="18669"/>
                    <a:pt x="25945" y="31242"/>
                  </a:cubicBezTo>
                  <a:cubicBezTo>
                    <a:pt x="32322" y="51130"/>
                    <a:pt x="37150" y="71476"/>
                    <a:pt x="40391" y="9210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82" name="Google Shape;1682;p27"/>
            <p:cNvGrpSpPr/>
            <p:nvPr/>
          </p:nvGrpSpPr>
          <p:grpSpPr>
            <a:xfrm>
              <a:off x="2715952" y="2834463"/>
              <a:ext cx="319677" cy="242660"/>
              <a:chOff x="6621095" y="1452181"/>
              <a:chExt cx="330894" cy="250785"/>
            </a:xfrm>
          </p:grpSpPr>
          <p:sp>
            <p:nvSpPr>
              <p:cNvPr id="1683" name="Google Shape;1683;p2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4" name="Google Shape;1684;p2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5" name="Google Shape;1685;p2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6" name="Google Shape;1686;p2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7" name="Google Shape;1687;p2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8" name="Google Shape;1688;p27"/>
            <p:cNvGrpSpPr/>
            <p:nvPr/>
          </p:nvGrpSpPr>
          <p:grpSpPr>
            <a:xfrm flipH="1">
              <a:off x="5538041" y="3330111"/>
              <a:ext cx="319677" cy="242660"/>
              <a:chOff x="6621095" y="1452181"/>
              <a:chExt cx="330894" cy="250785"/>
            </a:xfrm>
          </p:grpSpPr>
          <p:sp>
            <p:nvSpPr>
              <p:cNvPr id="1689" name="Google Shape;1689;p2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0" name="Google Shape;1690;p2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1" name="Google Shape;1691;p2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2" name="Google Shape;1692;p2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3" name="Google Shape;1693;p2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94" name="Google Shape;1694;p27"/>
            <p:cNvSpPr/>
            <p:nvPr/>
          </p:nvSpPr>
          <p:spPr>
            <a:xfrm>
              <a:off x="5420536" y="3157173"/>
              <a:ext cx="148553" cy="414880"/>
            </a:xfrm>
            <a:custGeom>
              <a:avLst/>
              <a:gdLst/>
              <a:ahLst/>
              <a:cxnLst/>
              <a:rect l="l" t="t" r="r" b="b"/>
              <a:pathLst>
                <a:path w="148553" h="414880" extrusionOk="0">
                  <a:moveTo>
                    <a:pt x="136400" y="348280"/>
                  </a:moveTo>
                  <a:cubicBezTo>
                    <a:pt x="128531" y="343070"/>
                    <a:pt x="120339" y="338364"/>
                    <a:pt x="111880" y="334183"/>
                  </a:cubicBezTo>
                  <a:cubicBezTo>
                    <a:pt x="103897" y="331706"/>
                    <a:pt x="96646" y="327296"/>
                    <a:pt x="90782" y="321324"/>
                  </a:cubicBezTo>
                  <a:cubicBezTo>
                    <a:pt x="83084" y="313799"/>
                    <a:pt x="70444" y="285224"/>
                    <a:pt x="61510" y="257316"/>
                  </a:cubicBezTo>
                  <a:cubicBezTo>
                    <a:pt x="52463" y="225903"/>
                    <a:pt x="48861" y="193175"/>
                    <a:pt x="50866" y="160542"/>
                  </a:cubicBezTo>
                  <a:cubicBezTo>
                    <a:pt x="54667" y="121490"/>
                    <a:pt x="68733" y="66721"/>
                    <a:pt x="72345" y="44242"/>
                  </a:cubicBezTo>
                  <a:cubicBezTo>
                    <a:pt x="75956" y="21763"/>
                    <a:pt x="68638" y="12809"/>
                    <a:pt x="58184" y="4523"/>
                  </a:cubicBezTo>
                  <a:cubicBezTo>
                    <a:pt x="45924" y="-5002"/>
                    <a:pt x="29007" y="-907"/>
                    <a:pt x="20169" y="30621"/>
                  </a:cubicBezTo>
                  <a:cubicBezTo>
                    <a:pt x="8536" y="74188"/>
                    <a:pt x="1779" y="118908"/>
                    <a:pt x="21" y="163971"/>
                  </a:cubicBezTo>
                  <a:cubicBezTo>
                    <a:pt x="-369" y="197480"/>
                    <a:pt x="4772" y="230817"/>
                    <a:pt x="15227" y="262650"/>
                  </a:cubicBezTo>
                  <a:cubicBezTo>
                    <a:pt x="24597" y="289882"/>
                    <a:pt x="37200" y="315876"/>
                    <a:pt x="52767" y="340088"/>
                  </a:cubicBezTo>
                  <a:cubicBezTo>
                    <a:pt x="57138" y="347423"/>
                    <a:pt x="58469" y="353899"/>
                    <a:pt x="65026" y="368663"/>
                  </a:cubicBezTo>
                  <a:cubicBezTo>
                    <a:pt x="71365" y="383456"/>
                    <a:pt x="81135" y="396524"/>
                    <a:pt x="93538" y="406763"/>
                  </a:cubicBezTo>
                  <a:cubicBezTo>
                    <a:pt x="104562" y="414764"/>
                    <a:pt x="109694" y="415812"/>
                    <a:pt x="112545" y="414288"/>
                  </a:cubicBezTo>
                  <a:cubicBezTo>
                    <a:pt x="115397" y="412764"/>
                    <a:pt x="115206" y="408859"/>
                    <a:pt x="110550" y="404763"/>
                  </a:cubicBezTo>
                  <a:cubicBezTo>
                    <a:pt x="102747" y="398676"/>
                    <a:pt x="96123" y="391218"/>
                    <a:pt x="90972" y="382760"/>
                  </a:cubicBezTo>
                  <a:cubicBezTo>
                    <a:pt x="90972" y="382760"/>
                    <a:pt x="100476" y="392285"/>
                    <a:pt x="106843" y="397715"/>
                  </a:cubicBezTo>
                  <a:cubicBezTo>
                    <a:pt x="112422" y="402401"/>
                    <a:pt x="118590" y="406335"/>
                    <a:pt x="125186" y="409430"/>
                  </a:cubicBezTo>
                  <a:cubicBezTo>
                    <a:pt x="131648" y="412288"/>
                    <a:pt x="140582" y="406858"/>
                    <a:pt x="136020" y="402477"/>
                  </a:cubicBezTo>
                  <a:cubicBezTo>
                    <a:pt x="131458" y="398096"/>
                    <a:pt x="126516" y="396000"/>
                    <a:pt x="117678" y="388094"/>
                  </a:cubicBezTo>
                  <a:cubicBezTo>
                    <a:pt x="112774" y="383894"/>
                    <a:pt x="108373" y="379131"/>
                    <a:pt x="104562" y="373902"/>
                  </a:cubicBezTo>
                  <a:cubicBezTo>
                    <a:pt x="111044" y="378798"/>
                    <a:pt x="117905" y="383160"/>
                    <a:pt x="125090" y="386951"/>
                  </a:cubicBezTo>
                  <a:cubicBezTo>
                    <a:pt x="130783" y="390485"/>
                    <a:pt x="137407" y="392247"/>
                    <a:pt x="144098" y="391999"/>
                  </a:cubicBezTo>
                  <a:cubicBezTo>
                    <a:pt x="147424" y="391999"/>
                    <a:pt x="151606" y="387142"/>
                    <a:pt x="145238" y="382474"/>
                  </a:cubicBezTo>
                  <a:cubicBezTo>
                    <a:pt x="136476" y="377979"/>
                    <a:pt x="128303" y="372416"/>
                    <a:pt x="120909" y="365901"/>
                  </a:cubicBezTo>
                  <a:cubicBezTo>
                    <a:pt x="113876" y="358852"/>
                    <a:pt x="109884" y="352947"/>
                    <a:pt x="111880" y="352852"/>
                  </a:cubicBezTo>
                  <a:cubicBezTo>
                    <a:pt x="113876" y="352757"/>
                    <a:pt x="117678" y="357043"/>
                    <a:pt x="125851" y="359710"/>
                  </a:cubicBezTo>
                  <a:cubicBezTo>
                    <a:pt x="134024" y="362377"/>
                    <a:pt x="142958" y="359710"/>
                    <a:pt x="144003" y="355423"/>
                  </a:cubicBezTo>
                  <a:cubicBezTo>
                    <a:pt x="145048" y="351137"/>
                    <a:pt x="144098" y="352090"/>
                    <a:pt x="136400" y="34828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5" name="Google Shape;1695;p27"/>
            <p:cNvSpPr/>
            <p:nvPr/>
          </p:nvSpPr>
          <p:spPr>
            <a:xfrm>
              <a:off x="5414664" y="3153198"/>
              <a:ext cx="85059" cy="115922"/>
            </a:xfrm>
            <a:custGeom>
              <a:avLst/>
              <a:gdLst/>
              <a:ahLst/>
              <a:cxnLst/>
              <a:rect l="l" t="t" r="r" b="b"/>
              <a:pathLst>
                <a:path w="85059" h="115922" extrusionOk="0">
                  <a:moveTo>
                    <a:pt x="0" y="92413"/>
                  </a:moveTo>
                  <a:cubicBezTo>
                    <a:pt x="0" y="92413"/>
                    <a:pt x="30792" y="123179"/>
                    <a:pt x="67382" y="114320"/>
                  </a:cubicBezTo>
                  <a:cubicBezTo>
                    <a:pt x="72609" y="110796"/>
                    <a:pt x="85059" y="38882"/>
                    <a:pt x="85059" y="38882"/>
                  </a:cubicBezTo>
                  <a:cubicBezTo>
                    <a:pt x="85059" y="38882"/>
                    <a:pt x="85059" y="-1027"/>
                    <a:pt x="54647" y="20"/>
                  </a:cubicBezTo>
                  <a:cubicBezTo>
                    <a:pt x="24235" y="1068"/>
                    <a:pt x="0" y="92413"/>
                    <a:pt x="0" y="92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530" name="Picture 5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292" y="-20260"/>
            <a:ext cx="1623738" cy="1005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68"/>
                                        </p:tgtEl>
                                        <p:attrNameLst>
                                          <p:attrName>style.visibility</p:attrName>
                                        </p:attrNameLst>
                                      </p:cBhvr>
                                      <p:to>
                                        <p:strVal val="visible"/>
                                      </p:to>
                                    </p:set>
                                    <p:animEffect transition="in" filter="wipe(down)">
                                      <p:cBhvr>
                                        <p:cTn id="7" dur="500"/>
                                        <p:tgtEl>
                                          <p:spTgt spid="116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72"/>
                                        </p:tgtEl>
                                        <p:attrNameLst>
                                          <p:attrName>style.visibility</p:attrName>
                                        </p:attrNameLst>
                                      </p:cBhvr>
                                      <p:to>
                                        <p:strVal val="visible"/>
                                      </p:to>
                                    </p:set>
                                    <p:animEffect transition="in" filter="wipe(down)">
                                      <p:cBhvr>
                                        <p:cTn id="11" dur="500"/>
                                        <p:tgtEl>
                                          <p:spTgt spid="117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70"/>
                                        </p:tgtEl>
                                        <p:attrNameLst>
                                          <p:attrName>style.visibility</p:attrName>
                                        </p:attrNameLst>
                                      </p:cBhvr>
                                      <p:to>
                                        <p:strVal val="visible"/>
                                      </p:to>
                                    </p:set>
                                    <p:animEffect transition="in" filter="wipe(down)">
                                      <p:cBhvr>
                                        <p:cTn id="15" dur="500"/>
                                        <p:tgtEl>
                                          <p:spTgt spid="1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 grpId="0"/>
      <p:bldP spid="1170" grpId="0"/>
      <p:bldP spid="11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381000" y="623273"/>
            <a:ext cx="7543800" cy="1082700"/>
          </a:xfrm>
          <a:prstGeom prst="rect">
            <a:avLst/>
          </a:prstGeom>
        </p:spPr>
        <p:txBody>
          <a:bodyPr spcFirstLastPara="1" wrap="square" lIns="0" tIns="0" rIns="0" bIns="0" anchor="t" anchorCtr="0">
            <a:noAutofit/>
          </a:bodyPr>
          <a:lstStyle/>
          <a:p>
            <a:pPr lvl="0"/>
            <a:r>
              <a:rPr lang="en" sz="4000" dirty="0" smtClean="0"/>
              <a:t>Hành trình </a:t>
            </a:r>
            <a:r>
              <a:rPr lang="en" sz="4000" dirty="0"/>
              <a:t>EVFTA</a:t>
            </a:r>
            <a:endParaRPr sz="4000" dirty="0"/>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dirty="0"/>
          </a:p>
        </p:txBody>
      </p:sp>
      <p:sp>
        <p:nvSpPr>
          <p:cNvPr id="8" name="Google Shape;742;p18"/>
          <p:cNvSpPr txBox="1">
            <a:spLocks/>
          </p:cNvSpPr>
          <p:nvPr/>
        </p:nvSpPr>
        <p:spPr>
          <a:xfrm>
            <a:off x="304799" y="1185137"/>
            <a:ext cx="4780643" cy="123421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buNone/>
            </a:pPr>
            <a:r>
              <a:rPr lang="en-US" dirty="0" err="1"/>
              <a:t>Hưởng</a:t>
            </a:r>
            <a:r>
              <a:rPr lang="en-US" dirty="0"/>
              <a:t> </a:t>
            </a:r>
            <a:r>
              <a:rPr lang="en-US" dirty="0" err="1"/>
              <a:t>thuế</a:t>
            </a:r>
            <a:r>
              <a:rPr lang="en-US" dirty="0"/>
              <a:t> </a:t>
            </a:r>
            <a:r>
              <a:rPr lang="en-US" dirty="0" err="1"/>
              <a:t>suất</a:t>
            </a:r>
            <a:r>
              <a:rPr lang="en-US" dirty="0"/>
              <a:t> </a:t>
            </a:r>
            <a:r>
              <a:rPr lang="en-US" dirty="0" err="1"/>
              <a:t>ưu</a:t>
            </a:r>
            <a:r>
              <a:rPr lang="en-US" dirty="0"/>
              <a:t> </a:t>
            </a:r>
            <a:r>
              <a:rPr lang="en-US" dirty="0" err="1"/>
              <a:t>đãi</a:t>
            </a:r>
            <a:r>
              <a:rPr lang="en-US" dirty="0"/>
              <a:t> </a:t>
            </a:r>
            <a:r>
              <a:rPr lang="en-US" dirty="0" err="1"/>
              <a:t>khi</a:t>
            </a:r>
            <a:r>
              <a:rPr lang="en-US" dirty="0"/>
              <a:t> </a:t>
            </a:r>
            <a:r>
              <a:rPr lang="en-US" dirty="0" err="1"/>
              <a:t>nhập</a:t>
            </a:r>
            <a:r>
              <a:rPr lang="en-US" dirty="0"/>
              <a:t> </a:t>
            </a:r>
            <a:r>
              <a:rPr lang="en-US" dirty="0" err="1"/>
              <a:t>khẩu</a:t>
            </a:r>
            <a:r>
              <a:rPr lang="en-US" dirty="0"/>
              <a:t> </a:t>
            </a:r>
            <a:r>
              <a:rPr lang="en-US" dirty="0" err="1"/>
              <a:t>máy</a:t>
            </a:r>
            <a:r>
              <a:rPr lang="en-US" dirty="0"/>
              <a:t> </a:t>
            </a:r>
            <a:r>
              <a:rPr lang="en-US" dirty="0" err="1"/>
              <a:t>móc</a:t>
            </a:r>
            <a:r>
              <a:rPr lang="en-US" dirty="0"/>
              <a:t>, </a:t>
            </a:r>
            <a:r>
              <a:rPr lang="en-US" dirty="0" err="1"/>
              <a:t>thiết</a:t>
            </a:r>
            <a:r>
              <a:rPr lang="en-US" dirty="0"/>
              <a:t> </a:t>
            </a:r>
            <a:r>
              <a:rPr lang="en-US" dirty="0" err="1"/>
              <a:t>bị</a:t>
            </a:r>
            <a:r>
              <a:rPr lang="en-US" dirty="0"/>
              <a:t> </a:t>
            </a:r>
            <a:r>
              <a:rPr lang="en-US" dirty="0" err="1"/>
              <a:t>cho</a:t>
            </a:r>
            <a:r>
              <a:rPr lang="en-US" dirty="0"/>
              <a:t> </a:t>
            </a:r>
            <a:r>
              <a:rPr lang="en-US" dirty="0" err="1"/>
              <a:t>sản</a:t>
            </a:r>
            <a:r>
              <a:rPr lang="en-US" dirty="0"/>
              <a:t> </a:t>
            </a:r>
            <a:r>
              <a:rPr lang="en-US" dirty="0" err="1"/>
              <a:t>xuất</a:t>
            </a:r>
            <a:r>
              <a:rPr lang="en-US" dirty="0"/>
              <a:t> </a:t>
            </a:r>
            <a:r>
              <a:rPr lang="en-US" dirty="0" err="1"/>
              <a:t>và</a:t>
            </a:r>
            <a:r>
              <a:rPr lang="en-US" dirty="0"/>
              <a:t> </a:t>
            </a:r>
            <a:r>
              <a:rPr lang="en-US" dirty="0" err="1"/>
              <a:t>kinh</a:t>
            </a:r>
            <a:r>
              <a:rPr lang="en-US" dirty="0"/>
              <a:t> </a:t>
            </a:r>
            <a:r>
              <a:rPr lang="en-US" dirty="0" err="1"/>
              <a:t>doanh</a:t>
            </a:r>
            <a:r>
              <a:rPr lang="en-US" dirty="0"/>
              <a:t>.</a:t>
            </a:r>
          </a:p>
        </p:txBody>
      </p:sp>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1600" y="247650"/>
            <a:ext cx="3200400" cy="2400300"/>
          </a:xfrm>
          <a:prstGeom prst="rect">
            <a:avLst/>
          </a:prstGeom>
          <a:ln>
            <a:noFill/>
          </a:ln>
          <a:effectLst>
            <a:outerShdw blurRad="292100" dist="139700" dir="2700000" algn="tl" rotWithShape="0">
              <a:srgbClr val="333333">
                <a:alpha val="65000"/>
              </a:srgbClr>
            </a:outerShdw>
          </a:effectLs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292" y="-20260"/>
            <a:ext cx="1623738" cy="10058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721199"/>
            <a:ext cx="3465286" cy="219456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6764" r="7419"/>
          <a:stretch/>
        </p:blipFill>
        <p:spPr>
          <a:xfrm>
            <a:off x="301567" y="2190750"/>
            <a:ext cx="2953552"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3685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3074" name="Picture 2" descr="EU map and flag background. Vector illustration. Vector Europe map with European  union flag in white background and yellow stars. European union star.  Vector flag of Europa union 6638245 Vector Art a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819150"/>
            <a:ext cx="3931919" cy="3931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94" name="Google Shape;594;p17"/>
          <p:cNvSpPr txBox="1">
            <a:spLocks noGrp="1"/>
          </p:cNvSpPr>
          <p:nvPr>
            <p:ph type="title"/>
          </p:nvPr>
        </p:nvSpPr>
        <p:spPr>
          <a:xfrm>
            <a:off x="381000" y="623273"/>
            <a:ext cx="7543800" cy="1082700"/>
          </a:xfrm>
          <a:prstGeom prst="rect">
            <a:avLst/>
          </a:prstGeom>
        </p:spPr>
        <p:txBody>
          <a:bodyPr spcFirstLastPara="1" wrap="square" lIns="0" tIns="0" rIns="0" bIns="0" anchor="t" anchorCtr="0">
            <a:noAutofit/>
          </a:bodyPr>
          <a:lstStyle/>
          <a:p>
            <a:pPr lvl="0"/>
            <a:r>
              <a:rPr lang="en" sz="4000" dirty="0"/>
              <a:t>Hành trình </a:t>
            </a:r>
            <a:r>
              <a:rPr lang="en" sz="4000" dirty="0"/>
              <a:t>EVFTA</a:t>
            </a:r>
            <a:endParaRPr sz="4000" dirty="0"/>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dirty="0"/>
          </a:p>
        </p:txBody>
      </p:sp>
      <p:sp>
        <p:nvSpPr>
          <p:cNvPr id="8" name="Google Shape;742;p18"/>
          <p:cNvSpPr txBox="1">
            <a:spLocks/>
          </p:cNvSpPr>
          <p:nvPr/>
        </p:nvSpPr>
        <p:spPr>
          <a:xfrm>
            <a:off x="3429000" y="1414955"/>
            <a:ext cx="5410200" cy="247392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lgn="ctr">
              <a:buClr>
                <a:schemeClr val="accent2"/>
              </a:buClr>
              <a:buNone/>
            </a:pPr>
            <a:r>
              <a:rPr lang="en-US" dirty="0" err="1" smtClean="0">
                <a:solidFill>
                  <a:schemeClr val="accent2"/>
                </a:solidFill>
              </a:rPr>
              <a:t>Hệ</a:t>
            </a:r>
            <a:r>
              <a:rPr lang="en-US" dirty="0" smtClean="0">
                <a:solidFill>
                  <a:schemeClr val="accent2"/>
                </a:solidFill>
              </a:rPr>
              <a:t> </a:t>
            </a:r>
            <a:r>
              <a:rPr lang="en-US" dirty="0" err="1" smtClean="0">
                <a:solidFill>
                  <a:schemeClr val="accent2"/>
                </a:solidFill>
              </a:rPr>
              <a:t>thống</a:t>
            </a:r>
            <a:r>
              <a:rPr lang="en-US" dirty="0" smtClean="0">
                <a:solidFill>
                  <a:schemeClr val="accent2"/>
                </a:solidFill>
              </a:rPr>
              <a:t> </a:t>
            </a:r>
            <a:r>
              <a:rPr lang="en-US" dirty="0" err="1" smtClean="0">
                <a:solidFill>
                  <a:schemeClr val="accent2"/>
                </a:solidFill>
              </a:rPr>
              <a:t>tự</a:t>
            </a:r>
            <a:r>
              <a:rPr lang="en-US" dirty="0" smtClean="0">
                <a:solidFill>
                  <a:schemeClr val="accent2"/>
                </a:solidFill>
              </a:rPr>
              <a:t> </a:t>
            </a:r>
            <a:r>
              <a:rPr lang="en-US" dirty="0" err="1" smtClean="0">
                <a:solidFill>
                  <a:schemeClr val="accent2"/>
                </a:solidFill>
              </a:rPr>
              <a:t>chứng</a:t>
            </a:r>
            <a:r>
              <a:rPr lang="en-US" dirty="0" smtClean="0">
                <a:solidFill>
                  <a:schemeClr val="accent2"/>
                </a:solidFill>
              </a:rPr>
              <a:t> </a:t>
            </a:r>
            <a:r>
              <a:rPr lang="en-US" dirty="0" err="1" smtClean="0">
                <a:solidFill>
                  <a:schemeClr val="accent2"/>
                </a:solidFill>
              </a:rPr>
              <a:t>nhận</a:t>
            </a:r>
            <a:r>
              <a:rPr lang="en-US" dirty="0" smtClean="0">
                <a:solidFill>
                  <a:schemeClr val="accent2"/>
                </a:solidFill>
              </a:rPr>
              <a:t> </a:t>
            </a:r>
            <a:r>
              <a:rPr lang="en-US" dirty="0" err="1" smtClean="0">
                <a:solidFill>
                  <a:schemeClr val="accent2"/>
                </a:solidFill>
              </a:rPr>
              <a:t>xuất</a:t>
            </a:r>
            <a:r>
              <a:rPr lang="en-US" dirty="0" smtClean="0">
                <a:solidFill>
                  <a:schemeClr val="accent2"/>
                </a:solidFill>
              </a:rPr>
              <a:t> </a:t>
            </a:r>
            <a:r>
              <a:rPr lang="en-US" dirty="0" err="1" smtClean="0">
                <a:solidFill>
                  <a:schemeClr val="accent2"/>
                </a:solidFill>
              </a:rPr>
              <a:t>xứ</a:t>
            </a:r>
            <a:r>
              <a:rPr lang="en-US" dirty="0" smtClean="0">
                <a:solidFill>
                  <a:schemeClr val="accent2"/>
                </a:solidFill>
              </a:rPr>
              <a:t> REX </a:t>
            </a:r>
          </a:p>
          <a:p>
            <a:pPr marL="0" indent="0" algn="ctr">
              <a:buClr>
                <a:schemeClr val="accent2"/>
              </a:buClr>
              <a:buNone/>
            </a:pPr>
            <a:r>
              <a:rPr lang="en-US" dirty="0" smtClean="0">
                <a:solidFill>
                  <a:schemeClr val="accent2"/>
                </a:solidFill>
              </a:rPr>
              <a:t>(Registered Exporter) </a:t>
            </a:r>
            <a:r>
              <a:rPr lang="en-US" dirty="0" err="1" smtClean="0">
                <a:solidFill>
                  <a:schemeClr val="accent2"/>
                </a:solidFill>
              </a:rPr>
              <a:t>đối</a:t>
            </a:r>
            <a:r>
              <a:rPr lang="en-US" dirty="0" smtClean="0">
                <a:solidFill>
                  <a:schemeClr val="accent2"/>
                </a:solidFill>
              </a:rPr>
              <a:t> </a:t>
            </a:r>
            <a:r>
              <a:rPr lang="en-US" dirty="0" err="1" smtClean="0">
                <a:solidFill>
                  <a:schemeClr val="accent2"/>
                </a:solidFill>
              </a:rPr>
              <a:t>với</a:t>
            </a:r>
            <a:r>
              <a:rPr lang="en-US" dirty="0" smtClean="0">
                <a:solidFill>
                  <a:schemeClr val="accent2"/>
                </a:solidFill>
              </a:rPr>
              <a:t> </a:t>
            </a:r>
            <a:r>
              <a:rPr lang="en-US" dirty="0" err="1" smtClean="0">
                <a:solidFill>
                  <a:schemeClr val="accent2"/>
                </a:solidFill>
              </a:rPr>
              <a:t>hàng</a:t>
            </a:r>
            <a:r>
              <a:rPr lang="en-US" dirty="0" smtClean="0">
                <a:solidFill>
                  <a:schemeClr val="accent2"/>
                </a:solidFill>
              </a:rPr>
              <a:t> </a:t>
            </a:r>
            <a:r>
              <a:rPr lang="en-US" dirty="0" err="1" smtClean="0">
                <a:solidFill>
                  <a:schemeClr val="accent2"/>
                </a:solidFill>
              </a:rPr>
              <a:t>nhập</a:t>
            </a:r>
            <a:r>
              <a:rPr lang="en-US" dirty="0" smtClean="0">
                <a:solidFill>
                  <a:schemeClr val="accent2"/>
                </a:solidFill>
              </a:rPr>
              <a:t> </a:t>
            </a:r>
            <a:r>
              <a:rPr lang="en-US" dirty="0" err="1" smtClean="0">
                <a:solidFill>
                  <a:schemeClr val="accent2"/>
                </a:solidFill>
              </a:rPr>
              <a:t>khẩu</a:t>
            </a:r>
            <a:r>
              <a:rPr lang="en-US" dirty="0" smtClean="0">
                <a:solidFill>
                  <a:schemeClr val="accent2"/>
                </a:solidFill>
              </a:rPr>
              <a:t> </a:t>
            </a:r>
          </a:p>
          <a:p>
            <a:pPr marL="0" indent="0" algn="ctr">
              <a:buClr>
                <a:schemeClr val="accent2"/>
              </a:buClr>
              <a:buNone/>
            </a:pPr>
            <a:r>
              <a:rPr lang="en-US" dirty="0" err="1" smtClean="0">
                <a:solidFill>
                  <a:schemeClr val="accent2"/>
                </a:solidFill>
              </a:rPr>
              <a:t>từ</a:t>
            </a:r>
            <a:r>
              <a:rPr lang="en-US" dirty="0" smtClean="0">
                <a:solidFill>
                  <a:schemeClr val="accent2"/>
                </a:solidFill>
              </a:rPr>
              <a:t> </a:t>
            </a:r>
            <a:r>
              <a:rPr lang="en-US" dirty="0" err="1" smtClean="0">
                <a:solidFill>
                  <a:schemeClr val="accent2"/>
                </a:solidFill>
              </a:rPr>
              <a:t>Châu</a:t>
            </a:r>
            <a:r>
              <a:rPr lang="en-US" dirty="0" smtClean="0">
                <a:solidFill>
                  <a:schemeClr val="accent2"/>
                </a:solidFill>
              </a:rPr>
              <a:t> </a:t>
            </a:r>
            <a:r>
              <a:rPr lang="en-US" dirty="0" err="1" smtClean="0">
                <a:solidFill>
                  <a:schemeClr val="accent2"/>
                </a:solidFill>
              </a:rPr>
              <a:t>Âu</a:t>
            </a:r>
            <a:r>
              <a:rPr lang="en-US" dirty="0" smtClean="0">
                <a:solidFill>
                  <a:schemeClr val="accent2"/>
                </a:solidFill>
              </a:rPr>
              <a:t> </a:t>
            </a:r>
          </a:p>
          <a:p>
            <a:pPr marL="342900">
              <a:buClr>
                <a:schemeClr val="accent2"/>
              </a:buClr>
              <a:buFont typeface="Wingdings" panose="05000000000000000000" pitchFamily="2" charset="2"/>
              <a:buChar char="ü"/>
            </a:pPr>
            <a:r>
              <a:rPr lang="en-US" dirty="0" err="1" smtClean="0">
                <a:solidFill>
                  <a:schemeClr val="accent2"/>
                </a:solidFill>
              </a:rPr>
              <a:t>Đơn</a:t>
            </a:r>
            <a:r>
              <a:rPr lang="en-US" dirty="0" smtClean="0">
                <a:solidFill>
                  <a:schemeClr val="accent2"/>
                </a:solidFill>
              </a:rPr>
              <a:t> </a:t>
            </a:r>
            <a:r>
              <a:rPr lang="en-US" dirty="0" err="1" smtClean="0">
                <a:solidFill>
                  <a:schemeClr val="accent2"/>
                </a:solidFill>
              </a:rPr>
              <a:t>giản</a:t>
            </a:r>
            <a:r>
              <a:rPr lang="en-US" dirty="0" smtClean="0">
                <a:solidFill>
                  <a:schemeClr val="accent2"/>
                </a:solidFill>
              </a:rPr>
              <a:t> </a:t>
            </a:r>
            <a:r>
              <a:rPr lang="en-US" dirty="0" err="1" smtClean="0">
                <a:solidFill>
                  <a:schemeClr val="accent2"/>
                </a:solidFill>
              </a:rPr>
              <a:t>hóa</a:t>
            </a:r>
            <a:r>
              <a:rPr lang="en-US" dirty="0" smtClean="0">
                <a:solidFill>
                  <a:schemeClr val="accent2"/>
                </a:solidFill>
              </a:rPr>
              <a:t> </a:t>
            </a:r>
            <a:r>
              <a:rPr lang="en-US" dirty="0" err="1" smtClean="0">
                <a:solidFill>
                  <a:schemeClr val="accent2"/>
                </a:solidFill>
              </a:rPr>
              <a:t>chứng</a:t>
            </a:r>
            <a:r>
              <a:rPr lang="en-US" dirty="0" smtClean="0">
                <a:solidFill>
                  <a:schemeClr val="accent2"/>
                </a:solidFill>
              </a:rPr>
              <a:t> </a:t>
            </a:r>
            <a:r>
              <a:rPr lang="en-US" dirty="0" err="1" smtClean="0">
                <a:solidFill>
                  <a:schemeClr val="accent2"/>
                </a:solidFill>
              </a:rPr>
              <a:t>từ</a:t>
            </a:r>
            <a:r>
              <a:rPr lang="en-US" dirty="0" smtClean="0">
                <a:solidFill>
                  <a:schemeClr val="accent2"/>
                </a:solidFill>
              </a:rPr>
              <a:t> </a:t>
            </a:r>
            <a:r>
              <a:rPr lang="en-US" dirty="0" err="1" smtClean="0">
                <a:solidFill>
                  <a:schemeClr val="accent2"/>
                </a:solidFill>
              </a:rPr>
              <a:t>nhập</a:t>
            </a:r>
            <a:r>
              <a:rPr lang="en-US" dirty="0" smtClean="0">
                <a:solidFill>
                  <a:schemeClr val="accent2"/>
                </a:solidFill>
              </a:rPr>
              <a:t> </a:t>
            </a:r>
            <a:r>
              <a:rPr lang="en-US" dirty="0" err="1" smtClean="0">
                <a:solidFill>
                  <a:schemeClr val="accent2"/>
                </a:solidFill>
              </a:rPr>
              <a:t>khẩu</a:t>
            </a:r>
            <a:endParaRPr lang="en-US" dirty="0" smtClean="0">
              <a:solidFill>
                <a:schemeClr val="accent2"/>
              </a:solidFill>
            </a:endParaRPr>
          </a:p>
          <a:p>
            <a:pPr marL="342900">
              <a:buClr>
                <a:schemeClr val="accent2"/>
              </a:buClr>
              <a:buFont typeface="Wingdings" panose="05000000000000000000" pitchFamily="2" charset="2"/>
              <a:buChar char="ü"/>
            </a:pPr>
            <a:r>
              <a:rPr lang="en-US" dirty="0" err="1" smtClean="0">
                <a:solidFill>
                  <a:schemeClr val="accent2"/>
                </a:solidFill>
              </a:rPr>
              <a:t>Giảm</a:t>
            </a:r>
            <a:r>
              <a:rPr lang="en-US" dirty="0" smtClean="0">
                <a:solidFill>
                  <a:schemeClr val="accent2"/>
                </a:solidFill>
              </a:rPr>
              <a:t> chi </a:t>
            </a:r>
            <a:r>
              <a:rPr lang="en-US" dirty="0" err="1" smtClean="0">
                <a:solidFill>
                  <a:schemeClr val="accent2"/>
                </a:solidFill>
              </a:rPr>
              <a:t>phí</a:t>
            </a:r>
            <a:r>
              <a:rPr lang="en-US" dirty="0" smtClean="0">
                <a:solidFill>
                  <a:schemeClr val="accent2"/>
                </a:solidFill>
              </a:rPr>
              <a:t> </a:t>
            </a:r>
            <a:r>
              <a:rPr lang="en-US" dirty="0" err="1" smtClean="0">
                <a:solidFill>
                  <a:schemeClr val="accent2"/>
                </a:solidFill>
              </a:rPr>
              <a:t>m</a:t>
            </a:r>
            <a:r>
              <a:rPr lang="en-US" b="1" dirty="0" err="1" smtClean="0">
                <a:solidFill>
                  <a:schemeClr val="accent2"/>
                </a:solidFill>
              </a:rPr>
              <a:t>u</a:t>
            </a:r>
            <a:r>
              <a:rPr lang="en-US" dirty="0" err="1" smtClean="0">
                <a:solidFill>
                  <a:schemeClr val="accent2"/>
                </a:solidFill>
              </a:rPr>
              <a:t>a</a:t>
            </a:r>
            <a:r>
              <a:rPr lang="en-US" dirty="0" smtClean="0">
                <a:solidFill>
                  <a:schemeClr val="accent2"/>
                </a:solidFill>
              </a:rPr>
              <a:t> </a:t>
            </a:r>
            <a:r>
              <a:rPr lang="en-US" dirty="0" err="1" smtClean="0">
                <a:solidFill>
                  <a:schemeClr val="accent2"/>
                </a:solidFill>
              </a:rPr>
              <a:t>hàng</a:t>
            </a:r>
            <a:r>
              <a:rPr lang="en-US" dirty="0" smtClean="0">
                <a:solidFill>
                  <a:schemeClr val="accent2"/>
                </a:solidFill>
              </a:rPr>
              <a:t> </a:t>
            </a:r>
            <a:endParaRPr lang="en-US" dirty="0">
              <a:solidFill>
                <a:schemeClr val="accent2"/>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292" y="-20260"/>
            <a:ext cx="1623738" cy="1005840"/>
          </a:xfrm>
          <a:prstGeom prst="rect">
            <a:avLst/>
          </a:prstGeom>
        </p:spPr>
      </p:pic>
    </p:spTree>
    <p:extLst>
      <p:ext uri="{BB962C8B-B14F-4D97-AF65-F5344CB8AC3E}">
        <p14:creationId xmlns:p14="http://schemas.microsoft.com/office/powerpoint/2010/main" val="1593782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20"/>
          <p:cNvSpPr txBox="1">
            <a:spLocks noGrp="1"/>
          </p:cNvSpPr>
          <p:nvPr>
            <p:ph type="title"/>
          </p:nvPr>
        </p:nvSpPr>
        <p:spPr>
          <a:xfrm>
            <a:off x="457200" y="605600"/>
            <a:ext cx="5715000" cy="1082700"/>
          </a:xfrm>
          <a:prstGeom prst="rect">
            <a:avLst/>
          </a:prstGeom>
        </p:spPr>
        <p:txBody>
          <a:bodyPr spcFirstLastPara="1" wrap="square" lIns="0" tIns="0" rIns="0" bIns="0" anchor="t" anchorCtr="0">
            <a:noAutofit/>
          </a:bodyPr>
          <a:lstStyle/>
          <a:p>
            <a:pPr lvl="0"/>
            <a:r>
              <a:rPr lang="en" sz="4000" dirty="0"/>
              <a:t>Hành trình </a:t>
            </a:r>
            <a:r>
              <a:rPr lang="en" sz="4000" dirty="0"/>
              <a:t>EVFTA</a:t>
            </a:r>
            <a:endParaRPr sz="4000" dirty="0"/>
          </a:p>
        </p:txBody>
      </p:sp>
      <p:sp>
        <p:nvSpPr>
          <p:cNvPr id="998" name="Google Shape;998;p20"/>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p>
            <a:pPr marL="0" lvl="0" indent="0">
              <a:buNone/>
            </a:pPr>
            <a:r>
              <a:rPr lang="vi-VN" b="1" dirty="0">
                <a:solidFill>
                  <a:schemeClr val="accent2"/>
                </a:solidFill>
              </a:rPr>
              <a:t>Hiện nay</a:t>
            </a:r>
          </a:p>
          <a:p>
            <a:pPr marL="0" lvl="0" indent="0">
              <a:buNone/>
            </a:pPr>
            <a:r>
              <a:rPr lang="vi-VN" dirty="0"/>
              <a:t>Đang sử dụng REX number để khai xuất xứ hàng hóa.</a:t>
            </a:r>
          </a:p>
          <a:p>
            <a:pPr marL="285750" lvl="0" indent="-285750">
              <a:buFont typeface="Arial" panose="020B0604020202020204" pitchFamily="34" charset="0"/>
              <a:buChar char="•"/>
            </a:pPr>
            <a:r>
              <a:rPr lang="vi-VN" dirty="0"/>
              <a:t>Thời gian hoàn thành nhanh</a:t>
            </a:r>
          </a:p>
          <a:p>
            <a:pPr marL="285750" lvl="0" indent="-285750">
              <a:buFont typeface="Arial" panose="020B0604020202020204" pitchFamily="34" charset="0"/>
              <a:buChar char="•"/>
            </a:pPr>
            <a:r>
              <a:rPr lang="vi-VN" dirty="0"/>
              <a:t>Thủ tục đơn giản </a:t>
            </a:r>
          </a:p>
          <a:p>
            <a:pPr marL="0" lvl="0" indent="0" algn="l" rtl="0">
              <a:spcBef>
                <a:spcPts val="600"/>
              </a:spcBef>
              <a:spcAft>
                <a:spcPts val="0"/>
              </a:spcAft>
              <a:buNone/>
            </a:pPr>
            <a:endParaRPr dirty="0"/>
          </a:p>
        </p:txBody>
      </p:sp>
      <p:sp>
        <p:nvSpPr>
          <p:cNvPr id="999" name="Google Shape;999;p20"/>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dirty="0" smtClean="0">
                <a:solidFill>
                  <a:schemeClr val="accent2"/>
                </a:solidFill>
              </a:rPr>
              <a:t>EVFTA</a:t>
            </a:r>
          </a:p>
          <a:p>
            <a:pPr marL="0" lvl="0" indent="0" algn="l" rtl="0">
              <a:spcBef>
                <a:spcPts val="600"/>
              </a:spcBef>
              <a:spcAft>
                <a:spcPts val="0"/>
              </a:spcAft>
              <a:buNone/>
            </a:pPr>
            <a:r>
              <a:rPr lang="en-US" dirty="0" err="1"/>
              <a:t>Từ</a:t>
            </a:r>
            <a:r>
              <a:rPr lang="en-US" dirty="0"/>
              <a:t> 1/1/2023 </a:t>
            </a:r>
            <a:r>
              <a:rPr lang="en-US" dirty="0" err="1"/>
              <a:t>bắt</a:t>
            </a:r>
            <a:r>
              <a:rPr lang="en-US" dirty="0"/>
              <a:t> </a:t>
            </a:r>
            <a:r>
              <a:rPr lang="en-US" dirty="0" err="1"/>
              <a:t>đầu</a:t>
            </a:r>
            <a:r>
              <a:rPr lang="en-US" dirty="0"/>
              <a:t> </a:t>
            </a:r>
            <a:r>
              <a:rPr lang="en-US" dirty="0" err="1"/>
              <a:t>áp</a:t>
            </a:r>
            <a:r>
              <a:rPr lang="en-US" dirty="0"/>
              <a:t> </a:t>
            </a:r>
            <a:r>
              <a:rPr lang="en-US" dirty="0" err="1"/>
              <a:t>dụng</a:t>
            </a:r>
            <a:r>
              <a:rPr lang="en-US" dirty="0"/>
              <a:t> form EUR 1.</a:t>
            </a:r>
            <a:endParaRPr dirty="0"/>
          </a:p>
          <a:p>
            <a:pPr marL="0" lvl="0" indent="0" algn="l" rtl="0">
              <a:spcBef>
                <a:spcPts val="600"/>
              </a:spcBef>
              <a:spcAft>
                <a:spcPts val="0"/>
              </a:spcAft>
              <a:buNone/>
            </a:pPr>
            <a:r>
              <a:rPr lang="en" dirty="0" smtClean="0"/>
              <a:t>Tuy đã tinh giản thông tin khai báo so với C/O thông thường nhưng thời gian cấp phép vẫn kéo dài hơn cơ chế tự khai qua hệ thống REX.</a:t>
            </a:r>
            <a:endParaRPr dirty="0"/>
          </a:p>
        </p:txBody>
      </p:sp>
      <p:sp>
        <p:nvSpPr>
          <p:cNvPr id="1001" name="Google Shape;1001;p2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8</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292" y="-20260"/>
            <a:ext cx="1623738" cy="1005840"/>
          </a:xfrm>
          <a:prstGeom prst="rect">
            <a:avLst/>
          </a:prstGeom>
        </p:spPr>
      </p:pic>
      <p:grpSp>
        <p:nvGrpSpPr>
          <p:cNvPr id="282" name="Google Shape;63;p12"/>
          <p:cNvGrpSpPr/>
          <p:nvPr/>
        </p:nvGrpSpPr>
        <p:grpSpPr>
          <a:xfrm>
            <a:off x="5791200" y="985581"/>
            <a:ext cx="3172370" cy="3575724"/>
            <a:chOff x="5122427" y="668001"/>
            <a:chExt cx="3841143" cy="3893303"/>
          </a:xfrm>
        </p:grpSpPr>
        <p:grpSp>
          <p:nvGrpSpPr>
            <p:cNvPr id="283" name="Google Shape;64;p12"/>
            <p:cNvGrpSpPr/>
            <p:nvPr/>
          </p:nvGrpSpPr>
          <p:grpSpPr>
            <a:xfrm>
              <a:off x="5144045" y="893590"/>
              <a:ext cx="2833667" cy="2964311"/>
              <a:chOff x="3860721" y="1330073"/>
              <a:chExt cx="3544299" cy="3707706"/>
            </a:xfrm>
          </p:grpSpPr>
          <p:sp>
            <p:nvSpPr>
              <p:cNvPr id="450" name="Google Shape;65;p12"/>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66;p12"/>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67;p12"/>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68;p12"/>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69;p12"/>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70;p12"/>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71;p12"/>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72;p12"/>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73;p12"/>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74;p12"/>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75;p12"/>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76;p12"/>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77;p12"/>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78;p12"/>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79;p12"/>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80;p12"/>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81;p12"/>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82;p12"/>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83;p12"/>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84;p12"/>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85;p12"/>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86;p12"/>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87;p12"/>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88;p12"/>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89;p12"/>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90;p12"/>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91;p12"/>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92;p12"/>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93;p12"/>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94;p12"/>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95;p12"/>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96;p12"/>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97;p12"/>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98;p12"/>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99;p12"/>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100;p12"/>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101;p12"/>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102;p12"/>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103;p12"/>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104;p12"/>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105;p12"/>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106;p12"/>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107;p12"/>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108;p12"/>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109;p12"/>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110;p12"/>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111;p12"/>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112;p12"/>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113;p12"/>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114;p12"/>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115;p12"/>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116;p12"/>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117;p12"/>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118;p12"/>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119;p12"/>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120;p12"/>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121;p12"/>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122;p12"/>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123;p12"/>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124;p12"/>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125;p12"/>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126;p12"/>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127;p12"/>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128;p12"/>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129;p12"/>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130;p12"/>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131;p12"/>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132;p12"/>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133;p12"/>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134;p12"/>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135;p12"/>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136;p12"/>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137;p12"/>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138;p12"/>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139;p12"/>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140;p12"/>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141;p12"/>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142;p12"/>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143;p12"/>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144;p12"/>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145;p12"/>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146;p12"/>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147;p12"/>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148;p12"/>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149;p12"/>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150;p12"/>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151;p12"/>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152;p12"/>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153;p12"/>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154;p12"/>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155;p12"/>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156;p12"/>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157;p12"/>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158;p12"/>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159;p12"/>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160;p12"/>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161;p12"/>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162;p12"/>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163;p12"/>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164;p12"/>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165;p12"/>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166;p12"/>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167;p12"/>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168;p12"/>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169;p12"/>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170;p12"/>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171;p12"/>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4" name="Google Shape;172;p12"/>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173;p12"/>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174;p12"/>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175;p12"/>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176;p12"/>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177;p12"/>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178;p12"/>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179;p12"/>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180;p12"/>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181;p12"/>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182;p12"/>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183;p12"/>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184;p12"/>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185;p12"/>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186;p12"/>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187;p12"/>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188;p12"/>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189;p12"/>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190;p12"/>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191;p12"/>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192;p12"/>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193;p12"/>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194;p12"/>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195;p12"/>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196;p12"/>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197;p12"/>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198;p12"/>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199;p12"/>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200;p12"/>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201;p12"/>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202;p12"/>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5" name="Google Shape;203;p12"/>
            <p:cNvGrpSpPr/>
            <p:nvPr/>
          </p:nvGrpSpPr>
          <p:grpSpPr>
            <a:xfrm flipH="1">
              <a:off x="5678143" y="1227582"/>
              <a:ext cx="345795" cy="1043508"/>
              <a:chOff x="5678143" y="1151382"/>
              <a:chExt cx="345795" cy="1043508"/>
            </a:xfrm>
          </p:grpSpPr>
          <p:sp>
            <p:nvSpPr>
              <p:cNvPr id="433" name="Google Shape;204;p1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205;p1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206;p1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207;p1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208;p1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209;p1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210;p1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211;p1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212;p1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213;p1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214;p1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215;p1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216;p1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217;p1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218;p1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219;p1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220;p1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6" name="Google Shape;221;p12"/>
            <p:cNvGrpSpPr/>
            <p:nvPr/>
          </p:nvGrpSpPr>
          <p:grpSpPr>
            <a:xfrm>
              <a:off x="5122427" y="3292365"/>
              <a:ext cx="823270" cy="1268939"/>
              <a:chOff x="5490177" y="3555452"/>
              <a:chExt cx="823270" cy="1268939"/>
            </a:xfrm>
          </p:grpSpPr>
          <p:sp>
            <p:nvSpPr>
              <p:cNvPr id="402" name="Google Shape;222;p12"/>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223;p12"/>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224;p12"/>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225;p12"/>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226;p12"/>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227;p12"/>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228;p12"/>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229;p12"/>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230;p12"/>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231;p12"/>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232;p12"/>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233;p12"/>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234;p12"/>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235;p12"/>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236;p12"/>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237;p12"/>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238;p12"/>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239;p12"/>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240;p12"/>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241;p12"/>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242;p12"/>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243;p12"/>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244;p12"/>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245;p12"/>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246;p12"/>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247;p12"/>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248;p12"/>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249;p12"/>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250;p12"/>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251;p12"/>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252;p12"/>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7" name="Google Shape;253;p12"/>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254;p12"/>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255;p12"/>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256;p12"/>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257;p12"/>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258;p12"/>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259;p12"/>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260;p12"/>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261;p12"/>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262;p12"/>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263;p12"/>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264;p12"/>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265;p12"/>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266;p12"/>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267;p12"/>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268;p12"/>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269;p12"/>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270;p12"/>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271;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272;p12"/>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273;p12"/>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274;p12"/>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275;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276;p12"/>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277;p12"/>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278;p12"/>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279;p12"/>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280;p12"/>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281;p12"/>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282;p12"/>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283;p12"/>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284;p12"/>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285;p12"/>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286;p12"/>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287;p12"/>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288;p12"/>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3" name="Google Shape;289;p12"/>
            <p:cNvGrpSpPr/>
            <p:nvPr/>
          </p:nvGrpSpPr>
          <p:grpSpPr>
            <a:xfrm>
              <a:off x="6544681" y="927100"/>
              <a:ext cx="264550" cy="200503"/>
              <a:chOff x="6621095" y="1452181"/>
              <a:chExt cx="330894" cy="250785"/>
            </a:xfrm>
          </p:grpSpPr>
          <p:sp>
            <p:nvSpPr>
              <p:cNvPr id="397" name="Google Shape;290;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291;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292;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293;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294;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4" name="Google Shape;295;p12"/>
            <p:cNvGrpSpPr/>
            <p:nvPr/>
          </p:nvGrpSpPr>
          <p:grpSpPr>
            <a:xfrm>
              <a:off x="7210360" y="1314224"/>
              <a:ext cx="264550" cy="200503"/>
              <a:chOff x="6621095" y="1452181"/>
              <a:chExt cx="330894" cy="250785"/>
            </a:xfrm>
          </p:grpSpPr>
          <p:sp>
            <p:nvSpPr>
              <p:cNvPr id="392" name="Google Shape;296;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297;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298;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299;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00;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5" name="Google Shape;301;p12"/>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02;p12"/>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7" name="Google Shape;303;p12"/>
            <p:cNvGrpSpPr/>
            <p:nvPr/>
          </p:nvGrpSpPr>
          <p:grpSpPr>
            <a:xfrm flipH="1">
              <a:off x="8183210" y="2407472"/>
              <a:ext cx="780360" cy="1195999"/>
              <a:chOff x="3975528" y="3303922"/>
              <a:chExt cx="780360" cy="1195999"/>
            </a:xfrm>
          </p:grpSpPr>
          <p:sp>
            <p:nvSpPr>
              <p:cNvPr id="358" name="Google Shape;304;p12"/>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05;p12"/>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06;p12"/>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07;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08;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09;p12"/>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10;p12"/>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11;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12;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13;p12"/>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14;p12"/>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15;p12"/>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16;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17;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18;p12"/>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19;p12"/>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20;p12"/>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21;p12"/>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22;p12"/>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23;p12"/>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24;p12"/>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25;p12"/>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26;p12"/>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27;p12"/>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28;p12"/>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29;p12"/>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4" name="Google Shape;330;p12"/>
              <p:cNvGrpSpPr/>
              <p:nvPr/>
            </p:nvGrpSpPr>
            <p:grpSpPr>
              <a:xfrm flipH="1">
                <a:off x="4321768" y="3621401"/>
                <a:ext cx="239005" cy="181217"/>
                <a:chOff x="6621095" y="1452181"/>
                <a:chExt cx="330894" cy="250785"/>
              </a:xfrm>
            </p:grpSpPr>
            <p:sp>
              <p:nvSpPr>
                <p:cNvPr id="387" name="Google Shape;331;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32;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33;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34;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35;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5" name="Google Shape;336;p12"/>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37;p12"/>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Bài</a:t>
            </a:r>
            <a:r>
              <a:rPr lang="en-US" sz="4000" dirty="0" smtClean="0"/>
              <a:t> </a:t>
            </a:r>
            <a:r>
              <a:rPr lang="en-US" sz="4000" dirty="0" err="1" smtClean="0"/>
              <a:t>học</a:t>
            </a:r>
            <a:r>
              <a:rPr lang="en-US" sz="4000" dirty="0" smtClean="0"/>
              <a:t> </a:t>
            </a:r>
            <a:r>
              <a:rPr lang="en-US" sz="4000" dirty="0" err="1" smtClean="0"/>
              <a:t>kinh</a:t>
            </a:r>
            <a:r>
              <a:rPr lang="en-US" sz="4000" dirty="0" smtClean="0"/>
              <a:t> </a:t>
            </a:r>
            <a:r>
              <a:rPr lang="en-US" sz="4000" dirty="0" err="1" smtClean="0"/>
              <a:t>nghiệm</a:t>
            </a:r>
            <a:endParaRPr lang="en-US" sz="4000" dirty="0"/>
          </a:p>
        </p:txBody>
      </p:sp>
      <p:sp>
        <p:nvSpPr>
          <p:cNvPr id="3" name="Text Placeholder 2"/>
          <p:cNvSpPr>
            <a:spLocks noGrp="1"/>
          </p:cNvSpPr>
          <p:nvPr>
            <p:ph type="body" idx="1"/>
          </p:nvPr>
        </p:nvSpPr>
        <p:spPr>
          <a:xfrm>
            <a:off x="457200" y="2800350"/>
            <a:ext cx="2563500" cy="2679000"/>
          </a:xfrm>
        </p:spPr>
        <p:txBody>
          <a:bodyPr/>
          <a:lstStyle/>
          <a:p>
            <a:r>
              <a:rPr lang="en-US" dirty="0" err="1" smtClean="0"/>
              <a:t>Luôn</a:t>
            </a:r>
            <a:r>
              <a:rPr lang="en-US" dirty="0" smtClean="0"/>
              <a:t> </a:t>
            </a:r>
            <a:r>
              <a:rPr lang="en-US" dirty="0" err="1" smtClean="0"/>
              <a:t>cập</a:t>
            </a:r>
            <a:r>
              <a:rPr lang="en-US" dirty="0" smtClean="0"/>
              <a:t> </a:t>
            </a:r>
            <a:r>
              <a:rPr lang="en-US" dirty="0" err="1" smtClean="0"/>
              <a:t>nhật</a:t>
            </a:r>
            <a:r>
              <a:rPr lang="en-US" dirty="0" smtClean="0"/>
              <a:t> </a:t>
            </a:r>
            <a:r>
              <a:rPr lang="en-US" dirty="0" err="1" smtClean="0"/>
              <a:t>các</a:t>
            </a:r>
            <a:r>
              <a:rPr lang="en-US" dirty="0"/>
              <a:t> </a:t>
            </a:r>
            <a:r>
              <a:rPr lang="en-US" dirty="0" err="1" smtClean="0"/>
              <a:t>thông</a:t>
            </a:r>
            <a:r>
              <a:rPr lang="en-US" dirty="0" smtClean="0"/>
              <a:t> tin </a:t>
            </a:r>
            <a:r>
              <a:rPr lang="en-US" dirty="0" err="1" smtClean="0"/>
              <a:t>mới</a:t>
            </a:r>
            <a:r>
              <a:rPr lang="en-US" dirty="0" smtClean="0"/>
              <a:t> </a:t>
            </a:r>
            <a:r>
              <a:rPr lang="en-US" dirty="0" err="1" smtClean="0"/>
              <a:t>và</a:t>
            </a:r>
            <a:r>
              <a:rPr lang="en-US" dirty="0" smtClean="0"/>
              <a:t> </a:t>
            </a:r>
            <a:r>
              <a:rPr lang="en-US" dirty="0" err="1" smtClean="0"/>
              <a:t>hướng</a:t>
            </a:r>
            <a:r>
              <a:rPr lang="en-US" dirty="0" smtClean="0"/>
              <a:t> </a:t>
            </a:r>
            <a:r>
              <a:rPr lang="en-US" dirty="0" err="1" smtClean="0"/>
              <a:t>dẫn</a:t>
            </a:r>
            <a:r>
              <a:rPr lang="en-US" dirty="0" smtClean="0"/>
              <a:t>, </a:t>
            </a:r>
            <a:r>
              <a:rPr lang="en-US" dirty="0" err="1" smtClean="0"/>
              <a:t>đào</a:t>
            </a:r>
            <a:r>
              <a:rPr lang="en-US" dirty="0" smtClean="0"/>
              <a:t> </a:t>
            </a:r>
            <a:r>
              <a:rPr lang="en-US" dirty="0" err="1" smtClean="0"/>
              <a:t>tạo</a:t>
            </a:r>
            <a:r>
              <a:rPr lang="en-US" dirty="0" smtClean="0"/>
              <a:t> </a:t>
            </a:r>
            <a:r>
              <a:rPr lang="en-US" dirty="0" err="1" smtClean="0"/>
              <a:t>đội</a:t>
            </a:r>
            <a:r>
              <a:rPr lang="en-US" dirty="0" smtClean="0"/>
              <a:t> </a:t>
            </a:r>
            <a:r>
              <a:rPr lang="en-US" dirty="0" err="1" smtClean="0"/>
              <a:t>ngũ</a:t>
            </a:r>
            <a:r>
              <a:rPr lang="en-US" dirty="0" smtClean="0"/>
              <a:t> </a:t>
            </a:r>
            <a:r>
              <a:rPr lang="en-US" dirty="0" err="1" smtClean="0"/>
              <a:t>cách</a:t>
            </a:r>
            <a:r>
              <a:rPr lang="en-US" dirty="0" smtClean="0"/>
              <a:t> </a:t>
            </a:r>
            <a:r>
              <a:rPr lang="en-US" dirty="0" err="1" smtClean="0"/>
              <a:t>tiếp</a:t>
            </a:r>
            <a:r>
              <a:rPr lang="en-US" dirty="0" smtClean="0"/>
              <a:t> </a:t>
            </a:r>
            <a:r>
              <a:rPr lang="en-US" dirty="0" err="1" smtClean="0"/>
              <a:t>cận</a:t>
            </a:r>
            <a:r>
              <a:rPr lang="en-US" dirty="0" smtClean="0"/>
              <a:t> </a:t>
            </a:r>
            <a:r>
              <a:rPr lang="en-US" dirty="0" err="1" smtClean="0"/>
              <a:t>và</a:t>
            </a:r>
            <a:r>
              <a:rPr lang="en-US" dirty="0" smtClean="0"/>
              <a:t> </a:t>
            </a:r>
            <a:r>
              <a:rPr lang="en-US" dirty="0" err="1" smtClean="0"/>
              <a:t>tận</a:t>
            </a:r>
            <a:r>
              <a:rPr lang="en-US" dirty="0" smtClean="0"/>
              <a:t> </a:t>
            </a:r>
            <a:r>
              <a:rPr lang="en-US" dirty="0" err="1" smtClean="0"/>
              <a:t>dụng</a:t>
            </a:r>
            <a:r>
              <a:rPr lang="en-US" dirty="0" smtClean="0"/>
              <a:t> FTA </a:t>
            </a:r>
            <a:r>
              <a:rPr lang="en-US" dirty="0" err="1" smtClean="0"/>
              <a:t>một</a:t>
            </a:r>
            <a:r>
              <a:rPr lang="en-US" dirty="0" smtClean="0"/>
              <a:t> </a:t>
            </a:r>
            <a:r>
              <a:rPr lang="en-US" dirty="0" err="1" smtClean="0"/>
              <a:t>cách</a:t>
            </a:r>
            <a:r>
              <a:rPr lang="en-US" dirty="0" smtClean="0"/>
              <a:t> </a:t>
            </a:r>
            <a:r>
              <a:rPr lang="en-US" dirty="0" err="1" smtClean="0"/>
              <a:t>triệt</a:t>
            </a:r>
            <a:r>
              <a:rPr lang="en-US" dirty="0" smtClean="0"/>
              <a:t> </a:t>
            </a:r>
            <a:r>
              <a:rPr lang="en-US" dirty="0" err="1" smtClean="0"/>
              <a:t>để</a:t>
            </a:r>
            <a:r>
              <a:rPr lang="en-US" dirty="0" smtClean="0"/>
              <a:t>.</a:t>
            </a:r>
            <a:endParaRPr lang="en-US" dirty="0"/>
          </a:p>
        </p:txBody>
      </p:sp>
      <p:sp>
        <p:nvSpPr>
          <p:cNvPr id="4" name="Text Placeholder 3"/>
          <p:cNvSpPr>
            <a:spLocks noGrp="1"/>
          </p:cNvSpPr>
          <p:nvPr>
            <p:ph type="body" idx="2"/>
          </p:nvPr>
        </p:nvSpPr>
        <p:spPr>
          <a:xfrm>
            <a:off x="3290250" y="1340550"/>
            <a:ext cx="2563500" cy="2679000"/>
          </a:xfrm>
        </p:spPr>
        <p:txBody>
          <a:bodyPr/>
          <a:lstStyle/>
          <a:p>
            <a:r>
              <a:rPr lang="en-US" dirty="0" err="1" smtClean="0"/>
              <a:t>Sẵn</a:t>
            </a:r>
            <a:r>
              <a:rPr lang="en-US" dirty="0" smtClean="0"/>
              <a:t> </a:t>
            </a:r>
            <a:r>
              <a:rPr lang="en-US" dirty="0" err="1" smtClean="0"/>
              <a:t>sàng</a:t>
            </a:r>
            <a:r>
              <a:rPr lang="en-US" dirty="0" smtClean="0"/>
              <a:t> </a:t>
            </a:r>
            <a:r>
              <a:rPr lang="en-US" dirty="0" err="1" smtClean="0"/>
              <a:t>cải</a:t>
            </a:r>
            <a:r>
              <a:rPr lang="en-US" dirty="0" smtClean="0"/>
              <a:t> </a:t>
            </a:r>
            <a:r>
              <a:rPr lang="en-US" dirty="0" err="1" smtClean="0"/>
              <a:t>tiến</a:t>
            </a:r>
            <a:r>
              <a:rPr lang="en-US" dirty="0"/>
              <a:t> </a:t>
            </a:r>
            <a:r>
              <a:rPr lang="en-US" dirty="0" err="1" smtClean="0"/>
              <a:t>sản</a:t>
            </a:r>
            <a:r>
              <a:rPr lang="en-US" dirty="0" smtClean="0"/>
              <a:t> </a:t>
            </a:r>
            <a:r>
              <a:rPr lang="en-US" dirty="0" err="1" smtClean="0"/>
              <a:t>phẩm</a:t>
            </a:r>
            <a:r>
              <a:rPr lang="en-US" dirty="0" smtClean="0"/>
              <a:t>, </a:t>
            </a:r>
            <a:r>
              <a:rPr lang="en-US" dirty="0" err="1" smtClean="0"/>
              <a:t>quy</a:t>
            </a:r>
            <a:r>
              <a:rPr lang="en-US" dirty="0" smtClean="0"/>
              <a:t> </a:t>
            </a:r>
            <a:r>
              <a:rPr lang="en-US" dirty="0" err="1" smtClean="0"/>
              <a:t>trình</a:t>
            </a:r>
            <a:r>
              <a:rPr lang="en-US" dirty="0" smtClean="0"/>
              <a:t> </a:t>
            </a:r>
            <a:r>
              <a:rPr lang="en-US" dirty="0" err="1" smtClean="0"/>
              <a:t>để</a:t>
            </a:r>
            <a:r>
              <a:rPr lang="en-US" dirty="0" smtClean="0"/>
              <a:t> </a:t>
            </a:r>
            <a:r>
              <a:rPr lang="en-US" dirty="0" err="1" smtClean="0"/>
              <a:t>đáp</a:t>
            </a:r>
            <a:r>
              <a:rPr lang="en-US" dirty="0" smtClean="0"/>
              <a:t> </a:t>
            </a:r>
            <a:r>
              <a:rPr lang="en-US" dirty="0" err="1" smtClean="0"/>
              <a:t>ứng</a:t>
            </a:r>
            <a:r>
              <a:rPr lang="en-US" dirty="0"/>
              <a:t> </a:t>
            </a:r>
            <a:r>
              <a:rPr lang="en-US" dirty="0" err="1" smtClean="0"/>
              <a:t>quy</a:t>
            </a:r>
            <a:r>
              <a:rPr lang="en-US" dirty="0" smtClean="0"/>
              <a:t> </a:t>
            </a:r>
            <a:r>
              <a:rPr lang="en-US" dirty="0" err="1" smtClean="0"/>
              <a:t>định</a:t>
            </a:r>
            <a:r>
              <a:rPr lang="en-US" dirty="0" smtClean="0"/>
              <a:t> </a:t>
            </a:r>
            <a:r>
              <a:rPr lang="en-US" dirty="0" err="1" smtClean="0"/>
              <a:t>của</a:t>
            </a:r>
            <a:r>
              <a:rPr lang="en-US" dirty="0" smtClean="0"/>
              <a:t> </a:t>
            </a:r>
            <a:r>
              <a:rPr lang="en-US" dirty="0" err="1" smtClean="0"/>
              <a:t>các</a:t>
            </a:r>
            <a:r>
              <a:rPr lang="en-US" dirty="0" smtClean="0"/>
              <a:t> </a:t>
            </a:r>
            <a:r>
              <a:rPr lang="en-US" dirty="0" err="1" smtClean="0"/>
              <a:t>thị</a:t>
            </a:r>
            <a:r>
              <a:rPr lang="en-US" dirty="0" smtClean="0"/>
              <a:t> </a:t>
            </a:r>
            <a:r>
              <a:rPr lang="en-US" dirty="0" err="1" smtClean="0"/>
              <a:t>trường</a:t>
            </a:r>
            <a:r>
              <a:rPr lang="en-US" dirty="0" smtClean="0"/>
              <a:t> </a:t>
            </a:r>
            <a:r>
              <a:rPr lang="en-US" dirty="0" err="1" smtClean="0"/>
              <a:t>quốc</a:t>
            </a:r>
            <a:r>
              <a:rPr lang="en-US" dirty="0" smtClean="0"/>
              <a:t> </a:t>
            </a:r>
            <a:r>
              <a:rPr lang="en-US" dirty="0" err="1" smtClean="0"/>
              <a:t>tế</a:t>
            </a:r>
            <a:r>
              <a:rPr lang="en-US" dirty="0" smtClean="0"/>
              <a:t> </a:t>
            </a:r>
            <a:r>
              <a:rPr lang="en-US" dirty="0" err="1" smtClean="0"/>
              <a:t>và</a:t>
            </a:r>
            <a:r>
              <a:rPr lang="en-US" dirty="0" smtClean="0"/>
              <a:t> </a:t>
            </a:r>
            <a:r>
              <a:rPr lang="en-US" dirty="0" err="1" smtClean="0"/>
              <a:t>đủ</a:t>
            </a:r>
            <a:r>
              <a:rPr lang="en-US" dirty="0" smtClean="0"/>
              <a:t> </a:t>
            </a:r>
            <a:r>
              <a:rPr lang="en-US" dirty="0" err="1" smtClean="0"/>
              <a:t>tiêu</a:t>
            </a:r>
            <a:r>
              <a:rPr lang="en-US" dirty="0" smtClean="0"/>
              <a:t> </a:t>
            </a:r>
            <a:r>
              <a:rPr lang="en-US" dirty="0" err="1" smtClean="0"/>
              <a:t>chuẩn</a:t>
            </a:r>
            <a:r>
              <a:rPr lang="en-US" dirty="0" smtClean="0"/>
              <a:t> </a:t>
            </a:r>
            <a:r>
              <a:rPr lang="en-US" dirty="0" err="1" smtClean="0"/>
              <a:t>để</a:t>
            </a:r>
            <a:r>
              <a:rPr lang="en-US" dirty="0" smtClean="0"/>
              <a:t> </a:t>
            </a:r>
            <a:r>
              <a:rPr lang="en-US" dirty="0" err="1" smtClean="0"/>
              <a:t>hưởng</a:t>
            </a:r>
            <a:r>
              <a:rPr lang="en-US" dirty="0" smtClean="0"/>
              <a:t> </a:t>
            </a:r>
            <a:r>
              <a:rPr lang="en-US" dirty="0" err="1" smtClean="0"/>
              <a:t>lợi</a:t>
            </a:r>
            <a:r>
              <a:rPr lang="en-US" dirty="0" smtClean="0"/>
              <a:t> </a:t>
            </a:r>
            <a:r>
              <a:rPr lang="en-US" dirty="0" err="1" smtClean="0"/>
              <a:t>từ</a:t>
            </a:r>
            <a:r>
              <a:rPr lang="en-US" dirty="0" smtClean="0"/>
              <a:t> </a:t>
            </a:r>
            <a:r>
              <a:rPr lang="en-US" dirty="0" err="1" smtClean="0"/>
              <a:t>các</a:t>
            </a:r>
            <a:r>
              <a:rPr lang="en-US" dirty="0" smtClean="0"/>
              <a:t> </a:t>
            </a:r>
            <a:r>
              <a:rPr lang="en-US" dirty="0" err="1" smtClean="0"/>
              <a:t>Hiệp</a:t>
            </a:r>
            <a:r>
              <a:rPr lang="en-US" dirty="0" smtClean="0"/>
              <a:t> </a:t>
            </a:r>
            <a:r>
              <a:rPr lang="en-US" dirty="0" err="1" smtClean="0"/>
              <a:t>định</a:t>
            </a:r>
            <a:r>
              <a:rPr lang="en-US" dirty="0" smtClean="0"/>
              <a:t> </a:t>
            </a:r>
            <a:r>
              <a:rPr lang="en-US" dirty="0" err="1" smtClean="0"/>
              <a:t>thương</a:t>
            </a:r>
            <a:r>
              <a:rPr lang="en-US" dirty="0" smtClean="0"/>
              <a:t> </a:t>
            </a:r>
            <a:r>
              <a:rPr lang="en-US" dirty="0" err="1" smtClean="0"/>
              <a:t>mại</a:t>
            </a:r>
            <a:r>
              <a:rPr lang="en-US" dirty="0" smtClean="0"/>
              <a:t>.</a:t>
            </a:r>
            <a:endParaRPr lang="en-US" dirty="0"/>
          </a:p>
        </p:txBody>
      </p:sp>
      <p:sp>
        <p:nvSpPr>
          <p:cNvPr id="5" name="Text Placeholder 4"/>
          <p:cNvSpPr>
            <a:spLocks noGrp="1"/>
          </p:cNvSpPr>
          <p:nvPr>
            <p:ph type="body" idx="3"/>
          </p:nvPr>
        </p:nvSpPr>
        <p:spPr>
          <a:xfrm>
            <a:off x="6123300" y="2495550"/>
            <a:ext cx="2563500" cy="2679000"/>
          </a:xfrm>
        </p:spPr>
        <p:txBody>
          <a:bodyPr/>
          <a:lstStyle/>
          <a:p>
            <a:r>
              <a:rPr lang="en-US" dirty="0" err="1" smtClean="0"/>
              <a:t>Bám</a:t>
            </a:r>
            <a:r>
              <a:rPr lang="en-US" dirty="0" smtClean="0"/>
              <a:t> </a:t>
            </a:r>
            <a:r>
              <a:rPr lang="en-US" dirty="0" err="1" smtClean="0"/>
              <a:t>sát</a:t>
            </a:r>
            <a:r>
              <a:rPr lang="en-US" dirty="0" smtClean="0"/>
              <a:t> </a:t>
            </a:r>
            <a:r>
              <a:rPr lang="en-US" dirty="0" err="1" smtClean="0"/>
              <a:t>thông</a:t>
            </a:r>
            <a:r>
              <a:rPr lang="en-US" dirty="0" smtClean="0"/>
              <a:t> tin, </a:t>
            </a:r>
            <a:r>
              <a:rPr lang="en-US" dirty="0" err="1" smtClean="0"/>
              <a:t>hướng</a:t>
            </a:r>
            <a:r>
              <a:rPr lang="en-US" dirty="0" smtClean="0"/>
              <a:t> </a:t>
            </a:r>
            <a:r>
              <a:rPr lang="en-US" dirty="0" err="1" smtClean="0"/>
              <a:t>dẫn</a:t>
            </a:r>
            <a:r>
              <a:rPr lang="en-US" dirty="0" smtClean="0"/>
              <a:t> </a:t>
            </a:r>
            <a:r>
              <a:rPr lang="en-US" dirty="0" err="1" smtClean="0"/>
              <a:t>từ</a:t>
            </a:r>
            <a:r>
              <a:rPr lang="en-US" dirty="0" smtClean="0"/>
              <a:t> </a:t>
            </a:r>
            <a:r>
              <a:rPr lang="en-US" dirty="0" err="1" smtClean="0"/>
              <a:t>Bộ</a:t>
            </a:r>
            <a:r>
              <a:rPr lang="en-US" dirty="0" smtClean="0"/>
              <a:t> </a:t>
            </a:r>
            <a:r>
              <a:rPr lang="en-US" dirty="0" err="1" smtClean="0"/>
              <a:t>Công</a:t>
            </a:r>
            <a:r>
              <a:rPr lang="en-US" dirty="0" smtClean="0"/>
              <a:t> </a:t>
            </a:r>
            <a:r>
              <a:rPr lang="en-US" dirty="0" err="1" smtClean="0"/>
              <a:t>Thương</a:t>
            </a:r>
            <a:r>
              <a:rPr lang="en-US" dirty="0" smtClean="0"/>
              <a:t>, </a:t>
            </a:r>
            <a:r>
              <a:rPr lang="en-US" dirty="0" err="1" smtClean="0"/>
              <a:t>Cục</a:t>
            </a:r>
            <a:r>
              <a:rPr lang="en-US" dirty="0" smtClean="0"/>
              <a:t> </a:t>
            </a:r>
            <a:r>
              <a:rPr lang="en-US" dirty="0" err="1" smtClean="0"/>
              <a:t>Thương</a:t>
            </a:r>
            <a:r>
              <a:rPr lang="en-US" dirty="0" smtClean="0"/>
              <a:t> </a:t>
            </a:r>
            <a:r>
              <a:rPr lang="en-US" dirty="0" err="1" smtClean="0"/>
              <a:t>Mại</a:t>
            </a:r>
            <a:r>
              <a:rPr lang="en-US" dirty="0" smtClean="0"/>
              <a:t> </a:t>
            </a:r>
            <a:r>
              <a:rPr lang="en-US" dirty="0" err="1" smtClean="0"/>
              <a:t>và</a:t>
            </a:r>
            <a:r>
              <a:rPr lang="en-US" dirty="0" smtClean="0"/>
              <a:t> </a:t>
            </a:r>
            <a:r>
              <a:rPr lang="en-US" dirty="0" err="1" smtClean="0"/>
              <a:t>các</a:t>
            </a:r>
            <a:r>
              <a:rPr lang="en-US" dirty="0" smtClean="0"/>
              <a:t> </a:t>
            </a:r>
            <a:r>
              <a:rPr lang="en-US" dirty="0" err="1" smtClean="0"/>
              <a:t>cơ</a:t>
            </a:r>
            <a:r>
              <a:rPr lang="en-US" dirty="0" smtClean="0"/>
              <a:t> </a:t>
            </a:r>
            <a:r>
              <a:rPr lang="en-US" dirty="0" err="1" smtClean="0"/>
              <a:t>quan</a:t>
            </a:r>
            <a:r>
              <a:rPr lang="en-US" dirty="0" smtClean="0"/>
              <a:t> ban </a:t>
            </a:r>
            <a:r>
              <a:rPr lang="en-US" dirty="0" err="1" smtClean="0"/>
              <a:t>nghành</a:t>
            </a:r>
            <a:r>
              <a:rPr lang="en-US" dirty="0" smtClean="0"/>
              <a:t> </a:t>
            </a:r>
            <a:r>
              <a:rPr lang="en-US" dirty="0" err="1" smtClean="0"/>
              <a:t>để</a:t>
            </a:r>
            <a:r>
              <a:rPr lang="en-US" dirty="0" smtClean="0"/>
              <a:t> </a:t>
            </a:r>
            <a:r>
              <a:rPr lang="en-US" dirty="0" err="1" smtClean="0"/>
              <a:t>chủ</a:t>
            </a:r>
            <a:r>
              <a:rPr lang="en-US" dirty="0" smtClean="0"/>
              <a:t> </a:t>
            </a:r>
            <a:r>
              <a:rPr lang="en-US" dirty="0" err="1" smtClean="0"/>
              <a:t>động</a:t>
            </a:r>
            <a:r>
              <a:rPr lang="en-US" dirty="0" smtClean="0"/>
              <a:t> </a:t>
            </a:r>
            <a:r>
              <a:rPr lang="en-US" dirty="0" err="1" smtClean="0"/>
              <a:t>đáp</a:t>
            </a:r>
            <a:r>
              <a:rPr lang="en-US" dirty="0" smtClean="0"/>
              <a:t> </a:t>
            </a:r>
            <a:r>
              <a:rPr lang="en-US" dirty="0" err="1" smtClean="0"/>
              <a:t>ứng</a:t>
            </a:r>
            <a:r>
              <a:rPr lang="en-US" dirty="0" smtClean="0"/>
              <a:t> </a:t>
            </a:r>
            <a:r>
              <a:rPr lang="en-US" dirty="0" err="1" smtClean="0"/>
              <a:t>các</a:t>
            </a:r>
            <a:r>
              <a:rPr lang="en-US" dirty="0" smtClean="0"/>
              <a:t> </a:t>
            </a:r>
            <a:r>
              <a:rPr lang="en-US" dirty="0" err="1" smtClean="0"/>
              <a:t>thay</a:t>
            </a:r>
            <a:r>
              <a:rPr lang="en-US" dirty="0" smtClean="0"/>
              <a:t> </a:t>
            </a:r>
            <a:r>
              <a:rPr lang="en-US" dirty="0" err="1" smtClean="0"/>
              <a:t>đổi</a:t>
            </a:r>
            <a:r>
              <a:rPr lang="en-US" dirty="0" smtClean="0"/>
              <a:t> </a:t>
            </a:r>
            <a:r>
              <a:rPr lang="en-US" dirty="0" err="1" smtClean="0"/>
              <a:t>trong</a:t>
            </a:r>
            <a:r>
              <a:rPr lang="en-US" dirty="0" smtClean="0"/>
              <a:t> </a:t>
            </a:r>
            <a:r>
              <a:rPr lang="en-US" dirty="0" err="1" smtClean="0"/>
              <a:t>thương</a:t>
            </a:r>
            <a:r>
              <a:rPr lang="en-US" dirty="0" smtClean="0"/>
              <a:t> </a:t>
            </a:r>
            <a:r>
              <a:rPr lang="en-US" dirty="0" err="1" smtClean="0"/>
              <a:t>mại</a:t>
            </a:r>
            <a:r>
              <a:rPr lang="en-US" dirty="0" smtClean="0"/>
              <a:t> </a:t>
            </a:r>
            <a:r>
              <a:rPr lang="en-US" dirty="0" err="1" smtClean="0"/>
              <a:t>quốc</a:t>
            </a:r>
            <a:r>
              <a:rPr lang="en-US" dirty="0" smtClean="0"/>
              <a:t> </a:t>
            </a:r>
            <a:r>
              <a:rPr lang="en-US" dirty="0" err="1" smtClean="0"/>
              <a:t>tế</a:t>
            </a:r>
            <a:r>
              <a:rPr lang="en-US" dirty="0" smtClean="0"/>
              <a:t>.</a:t>
            </a:r>
            <a:endParaRPr lang="en-US" b="1"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292" y="-20260"/>
            <a:ext cx="1623738" cy="1005840"/>
          </a:xfrm>
          <a:prstGeom prst="rect">
            <a:avLst/>
          </a:prstGeom>
        </p:spPr>
      </p:pic>
      <p:grpSp>
        <p:nvGrpSpPr>
          <p:cNvPr id="8" name="Google Shape;3050;p47"/>
          <p:cNvGrpSpPr/>
          <p:nvPr/>
        </p:nvGrpSpPr>
        <p:grpSpPr>
          <a:xfrm>
            <a:off x="4056249" y="3562350"/>
            <a:ext cx="1165168" cy="1238725"/>
            <a:chOff x="2152750" y="190500"/>
            <a:chExt cx="4293756" cy="4762499"/>
          </a:xfrm>
        </p:grpSpPr>
        <p:sp>
          <p:nvSpPr>
            <p:cNvPr id="9" name="Google Shape;3051;p47"/>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3052;p47"/>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3053;p47"/>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3054;p47"/>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3055;p47"/>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3056;p47"/>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3057;p47"/>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3058;p47"/>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3059;p47"/>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3060;p47"/>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3061;p47"/>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3062;p47"/>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3063;p47"/>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3064;p47"/>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3065;p47"/>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3066;p47"/>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3067;p47"/>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3068;p47"/>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3069;p47"/>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3070;p47"/>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3071;p47"/>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72;p47"/>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073;p47"/>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074;p47"/>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075;p47"/>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076;p47"/>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077;p47"/>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078;p47"/>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079;p47"/>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080;p47"/>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081;p47"/>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3082;p47"/>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3083;p47"/>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3084;p47"/>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3085;p47"/>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3086;p47"/>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3087;p47"/>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3088;p47"/>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3089;p47"/>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3090;p47"/>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3091;p47"/>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3092;p47"/>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3093;p47"/>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3094;p47"/>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3095;p47"/>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3096;p47"/>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3097;p47"/>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3098;p47"/>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3099;p47"/>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3100;p47"/>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3101;p47"/>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3102;p47"/>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3103;p47"/>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3104;p47"/>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3105;p47"/>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3106;p47"/>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3107;p47"/>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3108;p47"/>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3109;p47"/>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3110;p47"/>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3111;p47"/>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3112;p47"/>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3113;p47"/>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3114;p47"/>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3115;p47"/>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3116;p47"/>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3117;p47"/>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3118;p47"/>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3119;p47"/>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3120;p47"/>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3121;p47"/>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3122;p47"/>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3123;p47"/>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3124;p47"/>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3" name="Google Shape;3125;p47"/>
            <p:cNvGrpSpPr/>
            <p:nvPr/>
          </p:nvGrpSpPr>
          <p:grpSpPr>
            <a:xfrm>
              <a:off x="3923682" y="3244965"/>
              <a:ext cx="195764" cy="131404"/>
              <a:chOff x="5733332" y="4102215"/>
              <a:chExt cx="195764" cy="131404"/>
            </a:xfrm>
          </p:grpSpPr>
          <p:sp>
            <p:nvSpPr>
              <p:cNvPr id="108" name="Google Shape;3126;p47"/>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3127;p47"/>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3128;p47"/>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3129;p47"/>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3130;p47"/>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3131;p47"/>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3132;p47"/>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3133;p47"/>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3134;p47"/>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 name="Google Shape;3135;p47"/>
            <p:cNvGrpSpPr/>
            <p:nvPr/>
          </p:nvGrpSpPr>
          <p:grpSpPr>
            <a:xfrm flipH="1">
              <a:off x="3829267" y="2465054"/>
              <a:ext cx="683694" cy="518573"/>
              <a:chOff x="6621095" y="1452181"/>
              <a:chExt cx="330894" cy="250785"/>
            </a:xfrm>
          </p:grpSpPr>
          <p:sp>
            <p:nvSpPr>
              <p:cNvPr id="103" name="Google Shape;3136;p4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3137;p4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3138;p4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3139;p4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3140;p4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5" name="Google Shape;3141;p47"/>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3142;p47"/>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3143;p47"/>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3144;p47"/>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3145;p47"/>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3146;p47"/>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3147;p47"/>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3148;p47"/>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3149;p47"/>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3150;p47"/>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3151;p47"/>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3152;p47"/>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3153;p47"/>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3154;p47"/>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3155;p47"/>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3156;p47"/>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3157;p47"/>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3158;p47"/>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7" name="Google Shape;2529;p47"/>
          <p:cNvGrpSpPr/>
          <p:nvPr/>
        </p:nvGrpSpPr>
        <p:grpSpPr>
          <a:xfrm>
            <a:off x="1019716" y="1281345"/>
            <a:ext cx="1469503" cy="1384764"/>
            <a:chOff x="2012475" y="393272"/>
            <a:chExt cx="4440240" cy="4609126"/>
          </a:xfrm>
        </p:grpSpPr>
        <p:sp>
          <p:nvSpPr>
            <p:cNvPr id="118" name="Google Shape;2530;p47"/>
            <p:cNvSpPr/>
            <p:nvPr/>
          </p:nvSpPr>
          <p:spPr>
            <a:xfrm>
              <a:off x="4172687" y="3422228"/>
              <a:ext cx="1096154" cy="631831"/>
            </a:xfrm>
            <a:custGeom>
              <a:avLst/>
              <a:gdLst/>
              <a:ahLst/>
              <a:cxnLst/>
              <a:rect l="l" t="t" r="r" b="b"/>
              <a:pathLst>
                <a:path w="1096154" h="631831" extrusionOk="0">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2531;p47"/>
            <p:cNvSpPr/>
            <p:nvPr/>
          </p:nvSpPr>
          <p:spPr>
            <a:xfrm>
              <a:off x="4213521" y="3398464"/>
              <a:ext cx="1096058" cy="631866"/>
            </a:xfrm>
            <a:custGeom>
              <a:avLst/>
              <a:gdLst/>
              <a:ahLst/>
              <a:cxnLst/>
              <a:rect l="l" t="t" r="r" b="b"/>
              <a:pathLst>
                <a:path w="1096058" h="631866" extrusionOk="0">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2532;p47"/>
            <p:cNvSpPr/>
            <p:nvPr/>
          </p:nvSpPr>
          <p:spPr>
            <a:xfrm>
              <a:off x="5277122" y="3780200"/>
              <a:ext cx="32266" cy="21196"/>
            </a:xfrm>
            <a:custGeom>
              <a:avLst/>
              <a:gdLst/>
              <a:ahLst/>
              <a:cxnLst/>
              <a:rect l="l" t="t" r="r" b="b"/>
              <a:pathLst>
                <a:path w="32266" h="21196" extrusionOk="0">
                  <a:moveTo>
                    <a:pt x="32267" y="21197"/>
                  </a:moveTo>
                  <a:lnTo>
                    <a:pt x="32267" y="0"/>
                  </a:lnTo>
                  <a:lnTo>
                    <a:pt x="0" y="18630"/>
                  </a:lnTo>
                  <a:lnTo>
                    <a:pt x="32267" y="211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2533;p47"/>
            <p:cNvSpPr/>
            <p:nvPr/>
          </p:nvSpPr>
          <p:spPr>
            <a:xfrm>
              <a:off x="4213559" y="3635813"/>
              <a:ext cx="33123" cy="21387"/>
            </a:xfrm>
            <a:custGeom>
              <a:avLst/>
              <a:gdLst/>
              <a:ahLst/>
              <a:cxnLst/>
              <a:rect l="l" t="t" r="r" b="b"/>
              <a:pathLst>
                <a:path w="33123" h="21387" extrusionOk="0">
                  <a:moveTo>
                    <a:pt x="0" y="21387"/>
                  </a:moveTo>
                  <a:lnTo>
                    <a:pt x="0" y="0"/>
                  </a:lnTo>
                  <a:lnTo>
                    <a:pt x="33123" y="13688"/>
                  </a:lnTo>
                  <a:lnTo>
                    <a:pt x="0" y="213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2534;p47"/>
            <p:cNvSpPr/>
            <p:nvPr/>
          </p:nvSpPr>
          <p:spPr>
            <a:xfrm>
              <a:off x="4213521" y="3377363"/>
              <a:ext cx="1096058" cy="631809"/>
            </a:xfrm>
            <a:custGeom>
              <a:avLst/>
              <a:gdLst/>
              <a:ahLst/>
              <a:cxnLst/>
              <a:rect l="l" t="t" r="r" b="b"/>
              <a:pathLst>
                <a:path w="1096058" h="631809" extrusionOk="0">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2535;p47"/>
            <p:cNvSpPr/>
            <p:nvPr/>
          </p:nvSpPr>
          <p:spPr>
            <a:xfrm>
              <a:off x="4526041" y="3091821"/>
              <a:ext cx="783348" cy="688378"/>
            </a:xfrm>
            <a:custGeom>
              <a:avLst/>
              <a:gdLst/>
              <a:ahLst/>
              <a:cxnLst/>
              <a:rect l="l" t="t" r="r" b="b"/>
              <a:pathLst>
                <a:path w="783348" h="688378" extrusionOk="0">
                  <a:moveTo>
                    <a:pt x="86521" y="286492"/>
                  </a:moveTo>
                  <a:lnTo>
                    <a:pt x="0" y="0"/>
                  </a:lnTo>
                  <a:lnTo>
                    <a:pt x="706346" y="404548"/>
                  </a:lnTo>
                  <a:lnTo>
                    <a:pt x="783348" y="688378"/>
                  </a:lnTo>
                  <a:lnTo>
                    <a:pt x="86521" y="286492"/>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2536;p47"/>
            <p:cNvSpPr/>
            <p:nvPr/>
          </p:nvSpPr>
          <p:spPr>
            <a:xfrm>
              <a:off x="5278931" y="3755961"/>
              <a:ext cx="30363" cy="36025"/>
            </a:xfrm>
            <a:custGeom>
              <a:avLst/>
              <a:gdLst/>
              <a:ahLst/>
              <a:cxnLst/>
              <a:rect l="l" t="t" r="r" b="b"/>
              <a:pathLst>
                <a:path w="30363" h="36025" extrusionOk="0">
                  <a:moveTo>
                    <a:pt x="9899" y="36025"/>
                  </a:moveTo>
                  <a:lnTo>
                    <a:pt x="30363" y="2423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2537;p47"/>
            <p:cNvSpPr/>
            <p:nvPr/>
          </p:nvSpPr>
          <p:spPr>
            <a:xfrm>
              <a:off x="4503768" y="3102562"/>
              <a:ext cx="785061" cy="689423"/>
            </a:xfrm>
            <a:custGeom>
              <a:avLst/>
              <a:gdLst/>
              <a:ahLst/>
              <a:cxnLst/>
              <a:rect l="l" t="t" r="r" b="b"/>
              <a:pathLst>
                <a:path w="785061" h="689423" extrusionOk="0">
                  <a:moveTo>
                    <a:pt x="86425" y="286492"/>
                  </a:moveTo>
                  <a:lnTo>
                    <a:pt x="0" y="0"/>
                  </a:lnTo>
                  <a:lnTo>
                    <a:pt x="706346" y="404643"/>
                  </a:lnTo>
                  <a:lnTo>
                    <a:pt x="785061" y="689424"/>
                  </a:lnTo>
                  <a:lnTo>
                    <a:pt x="86425" y="28649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2538;p47"/>
            <p:cNvSpPr/>
            <p:nvPr/>
          </p:nvSpPr>
          <p:spPr>
            <a:xfrm>
              <a:off x="3580122" y="393272"/>
              <a:ext cx="2872593" cy="3889928"/>
            </a:xfrm>
            <a:custGeom>
              <a:avLst/>
              <a:gdLst/>
              <a:ahLst/>
              <a:cxnLst/>
              <a:rect l="l" t="t" r="r" b="b"/>
              <a:pathLst>
                <a:path w="2872593" h="3889928" extrusionOk="0">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2539;p47"/>
            <p:cNvSpPr/>
            <p:nvPr/>
          </p:nvSpPr>
          <p:spPr>
            <a:xfrm>
              <a:off x="6397319" y="4189501"/>
              <a:ext cx="30267" cy="107125"/>
            </a:xfrm>
            <a:custGeom>
              <a:avLst/>
              <a:gdLst/>
              <a:ahLst/>
              <a:cxnLst/>
              <a:rect l="l" t="t" r="r" b="b"/>
              <a:pathLst>
                <a:path w="30267" h="107125" extrusionOk="0">
                  <a:moveTo>
                    <a:pt x="0" y="107125"/>
                  </a:moveTo>
                  <a:lnTo>
                    <a:pt x="30268" y="89731"/>
                  </a:lnTo>
                  <a:lnTo>
                    <a:pt x="17228" y="0"/>
                  </a:lnTo>
                  <a:lnTo>
                    <a:pt x="0" y="107125"/>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2540;p47"/>
            <p:cNvSpPr/>
            <p:nvPr/>
          </p:nvSpPr>
          <p:spPr>
            <a:xfrm>
              <a:off x="3574887" y="397432"/>
              <a:ext cx="72623" cy="31086"/>
            </a:xfrm>
            <a:custGeom>
              <a:avLst/>
              <a:gdLst/>
              <a:ahLst/>
              <a:cxnLst/>
              <a:rect l="l" t="t" r="r" b="b"/>
              <a:pathLst>
                <a:path w="72623" h="31086" extrusionOk="0">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2541;p47"/>
            <p:cNvSpPr/>
            <p:nvPr/>
          </p:nvSpPr>
          <p:spPr>
            <a:xfrm>
              <a:off x="3554709" y="407720"/>
              <a:ext cx="2872878" cy="3889928"/>
            </a:xfrm>
            <a:custGeom>
              <a:avLst/>
              <a:gdLst/>
              <a:ahLst/>
              <a:cxnLst/>
              <a:rect l="l" t="t" r="r" b="b"/>
              <a:pathLst>
                <a:path w="2872878" h="3889928" extrusionOk="0">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2542;p47"/>
            <p:cNvSpPr/>
            <p:nvPr/>
          </p:nvSpPr>
          <p:spPr>
            <a:xfrm>
              <a:off x="3549854" y="410477"/>
              <a:ext cx="2872973" cy="3889886"/>
            </a:xfrm>
            <a:custGeom>
              <a:avLst/>
              <a:gdLst/>
              <a:ahLst/>
              <a:cxnLst/>
              <a:rect l="l" t="t" r="r" b="b"/>
              <a:pathLst>
                <a:path w="2872973" h="3889886" extrusionOk="0">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2543;p47"/>
            <p:cNvSpPr/>
            <p:nvPr/>
          </p:nvSpPr>
          <p:spPr>
            <a:xfrm>
              <a:off x="3584596" y="456003"/>
              <a:ext cx="2802063" cy="3707642"/>
            </a:xfrm>
            <a:custGeom>
              <a:avLst/>
              <a:gdLst/>
              <a:ahLst/>
              <a:cxnLst/>
              <a:rect l="l" t="t" r="r" b="b"/>
              <a:pathLst>
                <a:path w="2802063" h="3707642" extrusionOk="0">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2544;p47"/>
            <p:cNvSpPr/>
            <p:nvPr/>
          </p:nvSpPr>
          <p:spPr>
            <a:xfrm>
              <a:off x="3711283" y="669187"/>
              <a:ext cx="283071" cy="477189"/>
            </a:xfrm>
            <a:custGeom>
              <a:avLst/>
              <a:gdLst/>
              <a:ahLst/>
              <a:cxnLst/>
              <a:rect l="l" t="t" r="r" b="b"/>
              <a:pathLst>
                <a:path w="283071" h="477189" extrusionOk="0">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2545;p47"/>
            <p:cNvSpPr/>
            <p:nvPr/>
          </p:nvSpPr>
          <p:spPr>
            <a:xfrm>
              <a:off x="4063456" y="872696"/>
              <a:ext cx="283832" cy="477419"/>
            </a:xfrm>
            <a:custGeom>
              <a:avLst/>
              <a:gdLst/>
              <a:ahLst/>
              <a:cxnLst/>
              <a:rect l="l" t="t" r="r" b="b"/>
              <a:pathLst>
                <a:path w="283832" h="477419" extrusionOk="0">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2546;p47"/>
            <p:cNvSpPr/>
            <p:nvPr/>
          </p:nvSpPr>
          <p:spPr>
            <a:xfrm>
              <a:off x="4408015" y="1071223"/>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2547;p47"/>
            <p:cNvSpPr/>
            <p:nvPr/>
          </p:nvSpPr>
          <p:spPr>
            <a:xfrm>
              <a:off x="3711283" y="1076206"/>
              <a:ext cx="283071" cy="477216"/>
            </a:xfrm>
            <a:custGeom>
              <a:avLst/>
              <a:gdLst/>
              <a:ahLst/>
              <a:cxnLst/>
              <a:rect l="l" t="t" r="r" b="b"/>
              <a:pathLst>
                <a:path w="283071" h="477216" extrusionOk="0">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2548;p47"/>
            <p:cNvSpPr/>
            <p:nvPr/>
          </p:nvSpPr>
          <p:spPr>
            <a:xfrm>
              <a:off x="4063456" y="1279716"/>
              <a:ext cx="283556" cy="477216"/>
            </a:xfrm>
            <a:custGeom>
              <a:avLst/>
              <a:gdLst/>
              <a:ahLst/>
              <a:cxnLst/>
              <a:rect l="l" t="t" r="r" b="b"/>
              <a:pathLst>
                <a:path w="283556" h="477216" extrusionOk="0">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2549;p47"/>
            <p:cNvSpPr/>
            <p:nvPr/>
          </p:nvSpPr>
          <p:spPr>
            <a:xfrm>
              <a:off x="4098484" y="1260570"/>
              <a:ext cx="283570" cy="477216"/>
            </a:xfrm>
            <a:custGeom>
              <a:avLst/>
              <a:gdLst/>
              <a:ahLst/>
              <a:cxnLst/>
              <a:rect l="l" t="t" r="r" b="b"/>
              <a:pathLst>
                <a:path w="283570" h="477216" extrusionOk="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2550;p47"/>
            <p:cNvSpPr/>
            <p:nvPr/>
          </p:nvSpPr>
          <p:spPr>
            <a:xfrm>
              <a:off x="4408015" y="1478241"/>
              <a:ext cx="284023" cy="477161"/>
            </a:xfrm>
            <a:custGeom>
              <a:avLst/>
              <a:gdLst/>
              <a:ahLst/>
              <a:cxnLst/>
              <a:rect l="l" t="t" r="r" b="b"/>
              <a:pathLst>
                <a:path w="284023" h="477161" extrusionOk="0">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2551;p47"/>
            <p:cNvSpPr/>
            <p:nvPr/>
          </p:nvSpPr>
          <p:spPr>
            <a:xfrm>
              <a:off x="3711283" y="1491834"/>
              <a:ext cx="283071" cy="477165"/>
            </a:xfrm>
            <a:custGeom>
              <a:avLst/>
              <a:gdLst/>
              <a:ahLst/>
              <a:cxnLst/>
              <a:rect l="l" t="t" r="r" b="b"/>
              <a:pathLst>
                <a:path w="283071" h="477165" extrusionOk="0">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2552;p47"/>
            <p:cNvSpPr/>
            <p:nvPr/>
          </p:nvSpPr>
          <p:spPr>
            <a:xfrm>
              <a:off x="3711283" y="1946286"/>
              <a:ext cx="980755" cy="657383"/>
            </a:xfrm>
            <a:custGeom>
              <a:avLst/>
              <a:gdLst/>
              <a:ahLst/>
              <a:cxnLst/>
              <a:rect l="l" t="t" r="r" b="b"/>
              <a:pathLst>
                <a:path w="980755" h="657383" extrusionOk="0">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2553;p47"/>
            <p:cNvSpPr/>
            <p:nvPr/>
          </p:nvSpPr>
          <p:spPr>
            <a:xfrm>
              <a:off x="3715090" y="2139055"/>
              <a:ext cx="732044" cy="480371"/>
            </a:xfrm>
            <a:custGeom>
              <a:avLst/>
              <a:gdLst/>
              <a:ahLst/>
              <a:cxnLst/>
              <a:rect l="l" t="t" r="r" b="b"/>
              <a:pathLst>
                <a:path w="732044" h="480371" extrusionOk="0">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2554;p47"/>
            <p:cNvSpPr/>
            <p:nvPr/>
          </p:nvSpPr>
          <p:spPr>
            <a:xfrm>
              <a:off x="3715090" y="2264376"/>
              <a:ext cx="732044" cy="480312"/>
            </a:xfrm>
            <a:custGeom>
              <a:avLst/>
              <a:gdLst/>
              <a:ahLst/>
              <a:cxnLst/>
              <a:rect l="l" t="t" r="r" b="b"/>
              <a:pathLst>
                <a:path w="732044" h="480312" extrusionOk="0">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2555;p47"/>
            <p:cNvSpPr/>
            <p:nvPr/>
          </p:nvSpPr>
          <p:spPr>
            <a:xfrm>
              <a:off x="3715090" y="2389467"/>
              <a:ext cx="599361" cy="403889"/>
            </a:xfrm>
            <a:custGeom>
              <a:avLst/>
              <a:gdLst/>
              <a:ahLst/>
              <a:cxnLst/>
              <a:rect l="l" t="t" r="r" b="b"/>
              <a:pathLst>
                <a:path w="599361" h="403889" extrusionOk="0">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2556;p47"/>
            <p:cNvSpPr/>
            <p:nvPr/>
          </p:nvSpPr>
          <p:spPr>
            <a:xfrm>
              <a:off x="4855752" y="2612272"/>
              <a:ext cx="1403078" cy="900663"/>
            </a:xfrm>
            <a:custGeom>
              <a:avLst/>
              <a:gdLst/>
              <a:ahLst/>
              <a:cxnLst/>
              <a:rect l="l" t="t" r="r" b="b"/>
              <a:pathLst>
                <a:path w="1403078" h="900663" extrusionOk="0">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2557;p47"/>
            <p:cNvSpPr/>
            <p:nvPr/>
          </p:nvSpPr>
          <p:spPr>
            <a:xfrm>
              <a:off x="4860130" y="2805136"/>
              <a:ext cx="1263255" cy="786670"/>
            </a:xfrm>
            <a:custGeom>
              <a:avLst/>
              <a:gdLst/>
              <a:ahLst/>
              <a:cxnLst/>
              <a:rect l="l" t="t" r="r" b="b"/>
              <a:pathLst>
                <a:path w="1263255" h="786670" extrusionOk="0">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2558;p47"/>
            <p:cNvSpPr/>
            <p:nvPr/>
          </p:nvSpPr>
          <p:spPr>
            <a:xfrm>
              <a:off x="4860130" y="2930227"/>
              <a:ext cx="1263255" cy="786839"/>
            </a:xfrm>
            <a:custGeom>
              <a:avLst/>
              <a:gdLst/>
              <a:ahLst/>
              <a:cxnLst/>
              <a:rect l="l" t="t" r="r" b="b"/>
              <a:pathLst>
                <a:path w="1263255" h="786839" extrusionOk="0">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2559;p47"/>
            <p:cNvSpPr/>
            <p:nvPr/>
          </p:nvSpPr>
          <p:spPr>
            <a:xfrm>
              <a:off x="4860130" y="3055222"/>
              <a:ext cx="1034438" cy="654829"/>
            </a:xfrm>
            <a:custGeom>
              <a:avLst/>
              <a:gdLst/>
              <a:ahLst/>
              <a:cxnLst/>
              <a:rect l="l" t="t" r="r" b="b"/>
              <a:pathLst>
                <a:path w="1034438" h="654829" extrusionOk="0">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2560;p47"/>
            <p:cNvSpPr/>
            <p:nvPr/>
          </p:nvSpPr>
          <p:spPr>
            <a:xfrm>
              <a:off x="4063456" y="1695343"/>
              <a:ext cx="283556" cy="477207"/>
            </a:xfrm>
            <a:custGeom>
              <a:avLst/>
              <a:gdLst/>
              <a:ahLst/>
              <a:cxnLst/>
              <a:rect l="l" t="t" r="r" b="b"/>
              <a:pathLst>
                <a:path w="283556" h="477207" extrusionOk="0">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2561;p47"/>
            <p:cNvSpPr/>
            <p:nvPr/>
          </p:nvSpPr>
          <p:spPr>
            <a:xfrm>
              <a:off x="4408015" y="1893817"/>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2562;p47"/>
            <p:cNvSpPr/>
            <p:nvPr/>
          </p:nvSpPr>
          <p:spPr>
            <a:xfrm>
              <a:off x="4855752" y="1988490"/>
              <a:ext cx="1403078" cy="1286379"/>
            </a:xfrm>
            <a:custGeom>
              <a:avLst/>
              <a:gdLst/>
              <a:ahLst/>
              <a:cxnLst/>
              <a:rect l="l" t="t" r="r" b="b"/>
              <a:pathLst>
                <a:path w="1403078" h="1286379" extrusionOk="0">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2563;p47"/>
            <p:cNvSpPr/>
            <p:nvPr/>
          </p:nvSpPr>
          <p:spPr>
            <a:xfrm>
              <a:off x="4846614" y="1414848"/>
              <a:ext cx="423274" cy="545612"/>
            </a:xfrm>
            <a:custGeom>
              <a:avLst/>
              <a:gdLst/>
              <a:ahLst/>
              <a:cxnLst/>
              <a:rect l="l" t="t" r="r" b="b"/>
              <a:pathLst>
                <a:path w="423274" h="545612" extrusionOk="0">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2564;p47"/>
            <p:cNvSpPr/>
            <p:nvPr/>
          </p:nvSpPr>
          <p:spPr>
            <a:xfrm>
              <a:off x="4846614" y="1414848"/>
              <a:ext cx="423274" cy="545629"/>
            </a:xfrm>
            <a:custGeom>
              <a:avLst/>
              <a:gdLst/>
              <a:ahLst/>
              <a:cxnLst/>
              <a:rect l="l" t="t" r="r" b="b"/>
              <a:pathLst>
                <a:path w="423274" h="545629" extrusionOk="0">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2565;p47"/>
            <p:cNvSpPr/>
            <p:nvPr/>
          </p:nvSpPr>
          <p:spPr>
            <a:xfrm>
              <a:off x="5340323" y="1699604"/>
              <a:ext cx="423179" cy="545654"/>
            </a:xfrm>
            <a:custGeom>
              <a:avLst/>
              <a:gdLst/>
              <a:ahLst/>
              <a:cxnLst/>
              <a:rect l="l" t="t" r="r" b="b"/>
              <a:pathLst>
                <a:path w="423179" h="545654" extrusionOk="0">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2566;p47"/>
            <p:cNvSpPr/>
            <p:nvPr/>
          </p:nvSpPr>
          <p:spPr>
            <a:xfrm>
              <a:off x="5340323" y="1699604"/>
              <a:ext cx="332185" cy="545952"/>
            </a:xfrm>
            <a:custGeom>
              <a:avLst/>
              <a:gdLst/>
              <a:ahLst/>
              <a:cxnLst/>
              <a:rect l="l" t="t" r="r" b="b"/>
              <a:pathLst>
                <a:path w="332185" h="545952" extrusionOk="0">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2567;p47"/>
            <p:cNvSpPr/>
            <p:nvPr/>
          </p:nvSpPr>
          <p:spPr>
            <a:xfrm>
              <a:off x="5834032" y="1984194"/>
              <a:ext cx="423559" cy="545654"/>
            </a:xfrm>
            <a:custGeom>
              <a:avLst/>
              <a:gdLst/>
              <a:ahLst/>
              <a:cxnLst/>
              <a:rect l="l" t="t" r="r" b="b"/>
              <a:pathLst>
                <a:path w="423559" h="545654" extrusionOk="0">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2568;p47"/>
            <p:cNvSpPr/>
            <p:nvPr/>
          </p:nvSpPr>
          <p:spPr>
            <a:xfrm>
              <a:off x="5834032" y="1984177"/>
              <a:ext cx="211589" cy="286951"/>
            </a:xfrm>
            <a:custGeom>
              <a:avLst/>
              <a:gdLst/>
              <a:ahLst/>
              <a:cxnLst/>
              <a:rect l="l" t="t" r="r" b="b"/>
              <a:pathLst>
                <a:path w="211589" h="286951" extrusionOk="0">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2569;p47"/>
            <p:cNvSpPr/>
            <p:nvPr/>
          </p:nvSpPr>
          <p:spPr>
            <a:xfrm>
              <a:off x="5029839" y="4705642"/>
              <a:ext cx="429841" cy="247899"/>
            </a:xfrm>
            <a:custGeom>
              <a:avLst/>
              <a:gdLst/>
              <a:ahLst/>
              <a:cxnLst/>
              <a:rect l="l" t="t" r="r" b="b"/>
              <a:pathLst>
                <a:path w="429841" h="247899" extrusionOk="0">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2570;p47"/>
            <p:cNvSpPr/>
            <p:nvPr/>
          </p:nvSpPr>
          <p:spPr>
            <a:xfrm>
              <a:off x="2757750" y="4754499"/>
              <a:ext cx="429841" cy="247899"/>
            </a:xfrm>
            <a:custGeom>
              <a:avLst/>
              <a:gdLst/>
              <a:ahLst/>
              <a:cxnLst/>
              <a:rect l="l" t="t" r="r" b="b"/>
              <a:pathLst>
                <a:path w="429841" h="247899" extrusionOk="0">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2571;p47"/>
            <p:cNvSpPr/>
            <p:nvPr/>
          </p:nvSpPr>
          <p:spPr>
            <a:xfrm>
              <a:off x="2012475" y="3630110"/>
              <a:ext cx="429841" cy="247899"/>
            </a:xfrm>
            <a:custGeom>
              <a:avLst/>
              <a:gdLst/>
              <a:ahLst/>
              <a:cxnLst/>
              <a:rect l="l" t="t" r="r" b="b"/>
              <a:pathLst>
                <a:path w="429841" h="247899" extrusionOk="0">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2572;p47"/>
            <p:cNvSpPr/>
            <p:nvPr/>
          </p:nvSpPr>
          <p:spPr>
            <a:xfrm>
              <a:off x="5244274" y="4799933"/>
              <a:ext cx="116580" cy="90224"/>
            </a:xfrm>
            <a:custGeom>
              <a:avLst/>
              <a:gdLst/>
              <a:ahLst/>
              <a:cxnLst/>
              <a:rect l="l" t="t" r="r" b="b"/>
              <a:pathLst>
                <a:path w="116580" h="90224" extrusionOk="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2573;p47"/>
            <p:cNvSpPr/>
            <p:nvPr/>
          </p:nvSpPr>
          <p:spPr>
            <a:xfrm>
              <a:off x="5244760" y="4829592"/>
              <a:ext cx="116051" cy="60483"/>
            </a:xfrm>
            <a:custGeom>
              <a:avLst/>
              <a:gdLst/>
              <a:ahLst/>
              <a:cxnLst/>
              <a:rect l="l" t="t" r="r" b="b"/>
              <a:pathLst>
                <a:path w="116051" h="60483" extrusionOk="0">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2574;p47"/>
            <p:cNvSpPr/>
            <p:nvPr/>
          </p:nvSpPr>
          <p:spPr>
            <a:xfrm>
              <a:off x="5124630" y="4754816"/>
              <a:ext cx="116569" cy="86887"/>
            </a:xfrm>
            <a:custGeom>
              <a:avLst/>
              <a:gdLst/>
              <a:ahLst/>
              <a:cxnLst/>
              <a:rect l="l" t="t" r="r" b="b"/>
              <a:pathLst>
                <a:path w="116569" h="86887" extrusionOk="0">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2575;p47"/>
            <p:cNvSpPr/>
            <p:nvPr/>
          </p:nvSpPr>
          <p:spPr>
            <a:xfrm>
              <a:off x="5124926" y="4782825"/>
              <a:ext cx="116097" cy="60673"/>
            </a:xfrm>
            <a:custGeom>
              <a:avLst/>
              <a:gdLst/>
              <a:ahLst/>
              <a:cxnLst/>
              <a:rect l="l" t="t" r="r" b="b"/>
              <a:pathLst>
                <a:path w="116097" h="60673" extrusionOk="0">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2576;p47"/>
            <p:cNvSpPr/>
            <p:nvPr/>
          </p:nvSpPr>
          <p:spPr>
            <a:xfrm>
              <a:off x="5154433" y="4234936"/>
              <a:ext cx="200389" cy="574156"/>
            </a:xfrm>
            <a:custGeom>
              <a:avLst/>
              <a:gdLst/>
              <a:ahLst/>
              <a:cxnLst/>
              <a:rect l="l" t="t" r="r" b="b"/>
              <a:pathLst>
                <a:path w="200389" h="574156" extrusionOk="0">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2577;p47"/>
            <p:cNvSpPr/>
            <p:nvPr/>
          </p:nvSpPr>
          <p:spPr>
            <a:xfrm>
              <a:off x="5199628" y="3876679"/>
              <a:ext cx="128464" cy="124722"/>
            </a:xfrm>
            <a:custGeom>
              <a:avLst/>
              <a:gdLst/>
              <a:ahLst/>
              <a:cxnLst/>
              <a:rect l="l" t="t" r="r" b="b"/>
              <a:pathLst>
                <a:path w="128464" h="124722" extrusionOk="0">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2578;p47"/>
            <p:cNvSpPr/>
            <p:nvPr/>
          </p:nvSpPr>
          <p:spPr>
            <a:xfrm>
              <a:off x="4996526" y="3906336"/>
              <a:ext cx="182485" cy="357686"/>
            </a:xfrm>
            <a:custGeom>
              <a:avLst/>
              <a:gdLst/>
              <a:ahLst/>
              <a:cxnLst/>
              <a:rect l="l" t="t" r="r" b="b"/>
              <a:pathLst>
                <a:path w="182485" h="357686" extrusionOk="0">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2579;p47"/>
            <p:cNvSpPr/>
            <p:nvPr/>
          </p:nvSpPr>
          <p:spPr>
            <a:xfrm>
              <a:off x="5154414" y="3894094"/>
              <a:ext cx="208226" cy="419055"/>
            </a:xfrm>
            <a:custGeom>
              <a:avLst/>
              <a:gdLst/>
              <a:ahLst/>
              <a:cxnLst/>
              <a:rect l="l" t="t" r="r" b="b"/>
              <a:pathLst>
                <a:path w="208226" h="419055" extrusionOk="0">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2580;p47"/>
            <p:cNvSpPr/>
            <p:nvPr/>
          </p:nvSpPr>
          <p:spPr>
            <a:xfrm>
              <a:off x="5194395" y="3747198"/>
              <a:ext cx="138431" cy="168252"/>
            </a:xfrm>
            <a:custGeom>
              <a:avLst/>
              <a:gdLst/>
              <a:ahLst/>
              <a:cxnLst/>
              <a:rect l="l" t="t" r="r" b="b"/>
              <a:pathLst>
                <a:path w="138431" h="168252" extrusionOk="0">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2581;p47"/>
            <p:cNvSpPr/>
            <p:nvPr/>
          </p:nvSpPr>
          <p:spPr>
            <a:xfrm>
              <a:off x="5199668" y="3732408"/>
              <a:ext cx="146095" cy="144175"/>
            </a:xfrm>
            <a:custGeom>
              <a:avLst/>
              <a:gdLst/>
              <a:ahLst/>
              <a:cxnLst/>
              <a:rect l="l" t="t" r="r" b="b"/>
              <a:pathLst>
                <a:path w="146095" h="144175" extrusionOk="0">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2582;p47"/>
            <p:cNvSpPr/>
            <p:nvPr/>
          </p:nvSpPr>
          <p:spPr>
            <a:xfrm>
              <a:off x="5186268" y="3976961"/>
              <a:ext cx="186859" cy="320520"/>
            </a:xfrm>
            <a:custGeom>
              <a:avLst/>
              <a:gdLst/>
              <a:ahLst/>
              <a:cxnLst/>
              <a:rect l="l" t="t" r="r" b="b"/>
              <a:pathLst>
                <a:path w="186859" h="320520" extrusionOk="0">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2583;p47"/>
            <p:cNvSpPr/>
            <p:nvPr/>
          </p:nvSpPr>
          <p:spPr>
            <a:xfrm>
              <a:off x="4957596" y="4074866"/>
              <a:ext cx="216348" cy="290578"/>
            </a:xfrm>
            <a:custGeom>
              <a:avLst/>
              <a:gdLst/>
              <a:ahLst/>
              <a:cxnLst/>
              <a:rect l="l" t="t" r="r" b="b"/>
              <a:pathLst>
                <a:path w="216348" h="290578" extrusionOk="0">
                  <a:moveTo>
                    <a:pt x="0" y="0"/>
                  </a:moveTo>
                  <a:lnTo>
                    <a:pt x="67770" y="231360"/>
                  </a:lnTo>
                  <a:lnTo>
                    <a:pt x="216349" y="290579"/>
                  </a:lnTo>
                  <a:lnTo>
                    <a:pt x="162190" y="65302"/>
                  </a:lnTo>
                  <a:lnTo>
                    <a:pt x="0"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2584;p47"/>
            <p:cNvSpPr/>
            <p:nvPr/>
          </p:nvSpPr>
          <p:spPr>
            <a:xfrm>
              <a:off x="5101717" y="4257084"/>
              <a:ext cx="109578" cy="53390"/>
            </a:xfrm>
            <a:custGeom>
              <a:avLst/>
              <a:gdLst/>
              <a:ahLst/>
              <a:cxnLst/>
              <a:rect l="l" t="t" r="r" b="b"/>
              <a:pathLst>
                <a:path w="109578" h="53390" extrusionOk="0">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2585;p47"/>
            <p:cNvSpPr/>
            <p:nvPr/>
          </p:nvSpPr>
          <p:spPr>
            <a:xfrm>
              <a:off x="4984781" y="4223327"/>
              <a:ext cx="67863" cy="55821"/>
            </a:xfrm>
            <a:custGeom>
              <a:avLst/>
              <a:gdLst/>
              <a:ahLst/>
              <a:cxnLst/>
              <a:rect l="l" t="t" r="r" b="b"/>
              <a:pathLst>
                <a:path w="67863" h="55821" extrusionOk="0">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2586;p47"/>
            <p:cNvSpPr/>
            <p:nvPr/>
          </p:nvSpPr>
          <p:spPr>
            <a:xfrm>
              <a:off x="5132255" y="3894454"/>
              <a:ext cx="67293" cy="97715"/>
            </a:xfrm>
            <a:custGeom>
              <a:avLst/>
              <a:gdLst/>
              <a:ahLst/>
              <a:cxnLst/>
              <a:rect l="l" t="t" r="r" b="b"/>
              <a:pathLst>
                <a:path w="67293" h="97715" extrusionOk="0">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2587;p47"/>
            <p:cNvSpPr/>
            <p:nvPr/>
          </p:nvSpPr>
          <p:spPr>
            <a:xfrm>
              <a:off x="5305132" y="3960902"/>
              <a:ext cx="81740" cy="121566"/>
            </a:xfrm>
            <a:custGeom>
              <a:avLst/>
              <a:gdLst/>
              <a:ahLst/>
              <a:cxnLst/>
              <a:rect l="l" t="t" r="r" b="b"/>
              <a:pathLst>
                <a:path w="81740" h="121566" extrusionOk="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2588;p47"/>
            <p:cNvSpPr/>
            <p:nvPr/>
          </p:nvSpPr>
          <p:spPr>
            <a:xfrm>
              <a:off x="2821998" y="4049582"/>
              <a:ext cx="101559" cy="177370"/>
            </a:xfrm>
            <a:custGeom>
              <a:avLst/>
              <a:gdLst/>
              <a:ahLst/>
              <a:cxnLst/>
              <a:rect l="l" t="t" r="r" b="b"/>
              <a:pathLst>
                <a:path w="101559" h="177370" extrusionOk="0">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2589;p47"/>
            <p:cNvSpPr/>
            <p:nvPr/>
          </p:nvSpPr>
          <p:spPr>
            <a:xfrm>
              <a:off x="2814097" y="3945071"/>
              <a:ext cx="67769" cy="130685"/>
            </a:xfrm>
            <a:custGeom>
              <a:avLst/>
              <a:gdLst/>
              <a:ahLst/>
              <a:cxnLst/>
              <a:rect l="l" t="t" r="r" b="b"/>
              <a:pathLst>
                <a:path w="67769" h="130685" extrusionOk="0">
                  <a:moveTo>
                    <a:pt x="67770" y="3183"/>
                  </a:moveTo>
                  <a:cubicBezTo>
                    <a:pt x="52097" y="-4127"/>
                    <a:pt x="33430" y="1529"/>
                    <a:pt x="24462" y="16300"/>
                  </a:cubicBezTo>
                  <a:cubicBezTo>
                    <a:pt x="12945" y="35311"/>
                    <a:pt x="1047" y="100328"/>
                    <a:pt x="0" y="111354"/>
                  </a:cubicBezTo>
                  <a:cubicBezTo>
                    <a:pt x="0" y="111354"/>
                    <a:pt x="16086" y="133597"/>
                    <a:pt x="40167" y="13036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2590;p47"/>
            <p:cNvSpPr/>
            <p:nvPr/>
          </p:nvSpPr>
          <p:spPr>
            <a:xfrm>
              <a:off x="2966810" y="4837262"/>
              <a:ext cx="145801" cy="82247"/>
            </a:xfrm>
            <a:custGeom>
              <a:avLst/>
              <a:gdLst/>
              <a:ahLst/>
              <a:cxnLst/>
              <a:rect l="l" t="t" r="r" b="b"/>
              <a:pathLst>
                <a:path w="145801" h="82247" extrusionOk="0">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2591;p47"/>
            <p:cNvSpPr/>
            <p:nvPr/>
          </p:nvSpPr>
          <p:spPr>
            <a:xfrm>
              <a:off x="2969244" y="4850979"/>
              <a:ext cx="143767" cy="68530"/>
            </a:xfrm>
            <a:custGeom>
              <a:avLst/>
              <a:gdLst/>
              <a:ahLst/>
              <a:cxnLst/>
              <a:rect l="l" t="t" r="r" b="b"/>
              <a:pathLst>
                <a:path w="143767" h="68530" extrusionOk="0">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2592;p47"/>
            <p:cNvSpPr/>
            <p:nvPr/>
          </p:nvSpPr>
          <p:spPr>
            <a:xfrm>
              <a:off x="2864165" y="4805303"/>
              <a:ext cx="146191" cy="82209"/>
            </a:xfrm>
            <a:custGeom>
              <a:avLst/>
              <a:gdLst/>
              <a:ahLst/>
              <a:cxnLst/>
              <a:rect l="l" t="t" r="r" b="b"/>
              <a:pathLst>
                <a:path w="146191" h="82209" extrusionOk="0">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2593;p47"/>
            <p:cNvSpPr/>
            <p:nvPr/>
          </p:nvSpPr>
          <p:spPr>
            <a:xfrm>
              <a:off x="2866543" y="4818565"/>
              <a:ext cx="143767" cy="68566"/>
            </a:xfrm>
            <a:custGeom>
              <a:avLst/>
              <a:gdLst/>
              <a:ahLst/>
              <a:cxnLst/>
              <a:rect l="l" t="t" r="r" b="b"/>
              <a:pathLst>
                <a:path w="143767" h="68566" extrusionOk="0">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2594;p47"/>
            <p:cNvSpPr/>
            <p:nvPr/>
          </p:nvSpPr>
          <p:spPr>
            <a:xfrm>
              <a:off x="2858160" y="4267254"/>
              <a:ext cx="210834" cy="594226"/>
            </a:xfrm>
            <a:custGeom>
              <a:avLst/>
              <a:gdLst/>
              <a:ahLst/>
              <a:cxnLst/>
              <a:rect l="l" t="t" r="r" b="b"/>
              <a:pathLst>
                <a:path w="210834" h="594226" extrusionOk="0">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2595;p47"/>
            <p:cNvSpPr/>
            <p:nvPr/>
          </p:nvSpPr>
          <p:spPr>
            <a:xfrm>
              <a:off x="2884049" y="3772563"/>
              <a:ext cx="155365" cy="247695"/>
            </a:xfrm>
            <a:custGeom>
              <a:avLst/>
              <a:gdLst/>
              <a:ahLst/>
              <a:cxnLst/>
              <a:rect l="l" t="t" r="r" b="b"/>
              <a:pathLst>
                <a:path w="155365" h="247695" extrusionOk="0">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lnTo>
                    <a:pt x="103184" y="181204"/>
                  </a:ln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2596;p47"/>
            <p:cNvSpPr/>
            <p:nvPr/>
          </p:nvSpPr>
          <p:spPr>
            <a:xfrm>
              <a:off x="2832349" y="3948237"/>
              <a:ext cx="239208" cy="394751"/>
            </a:xfrm>
            <a:custGeom>
              <a:avLst/>
              <a:gdLst/>
              <a:ahLst/>
              <a:cxnLst/>
              <a:rect l="l" t="t" r="r" b="b"/>
              <a:pathLst>
                <a:path w="239208" h="394751" extrusionOk="0">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2597;p47"/>
            <p:cNvSpPr/>
            <p:nvPr/>
          </p:nvSpPr>
          <p:spPr>
            <a:xfrm>
              <a:off x="3011886" y="4098914"/>
              <a:ext cx="63391" cy="288487"/>
            </a:xfrm>
            <a:custGeom>
              <a:avLst/>
              <a:gdLst/>
              <a:ahLst/>
              <a:cxnLst/>
              <a:rect l="l" t="t" r="r" b="b"/>
              <a:pathLst>
                <a:path w="63391" h="288487" extrusionOk="0">
                  <a:moveTo>
                    <a:pt x="21226" y="268241"/>
                  </a:moveTo>
                  <a:lnTo>
                    <a:pt x="0" y="24144"/>
                  </a:lnTo>
                  <a:lnTo>
                    <a:pt x="45592" y="0"/>
                  </a:lnTo>
                  <a:lnTo>
                    <a:pt x="63391" y="14923"/>
                  </a:lnTo>
                  <a:lnTo>
                    <a:pt x="57109" y="234117"/>
                  </a:lnTo>
                  <a:lnTo>
                    <a:pt x="57109" y="234117"/>
                  </a:lnTo>
                  <a:lnTo>
                    <a:pt x="57109" y="240200"/>
                  </a:lnTo>
                  <a:lnTo>
                    <a:pt x="57109" y="240200"/>
                  </a:lnTo>
                  <a:lnTo>
                    <a:pt x="57109" y="247995"/>
                  </a:lnTo>
                  <a:cubicBezTo>
                    <a:pt x="57109" y="247995"/>
                    <a:pt x="58061" y="266435"/>
                    <a:pt x="23224" y="288488"/>
                  </a:cubicBezTo>
                  <a:cubicBezTo>
                    <a:pt x="23224" y="288488"/>
                    <a:pt x="22653" y="282689"/>
                    <a:pt x="22177" y="277271"/>
                  </a:cubicBezTo>
                  <a:lnTo>
                    <a:pt x="22177" y="277271"/>
                  </a:lnTo>
                  <a:lnTo>
                    <a:pt x="21321" y="267766"/>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2598;p47"/>
            <p:cNvSpPr/>
            <p:nvPr/>
          </p:nvSpPr>
          <p:spPr>
            <a:xfrm>
              <a:off x="2997806" y="3997207"/>
              <a:ext cx="83658" cy="135231"/>
            </a:xfrm>
            <a:custGeom>
              <a:avLst/>
              <a:gdLst/>
              <a:ahLst/>
              <a:cxnLst/>
              <a:rect l="l" t="t" r="r" b="b"/>
              <a:pathLst>
                <a:path w="83658" h="135231" extrusionOk="0">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2599;p47"/>
            <p:cNvSpPr/>
            <p:nvPr/>
          </p:nvSpPr>
          <p:spPr>
            <a:xfrm>
              <a:off x="2888823" y="3761654"/>
              <a:ext cx="150557" cy="165637"/>
            </a:xfrm>
            <a:custGeom>
              <a:avLst/>
              <a:gdLst/>
              <a:ahLst/>
              <a:cxnLst/>
              <a:rect l="l" t="t" r="r" b="b"/>
              <a:pathLst>
                <a:path w="150557" h="165637" extrusionOk="0">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2600;p47"/>
            <p:cNvSpPr/>
            <p:nvPr/>
          </p:nvSpPr>
          <p:spPr>
            <a:xfrm>
              <a:off x="2091982" y="2625612"/>
              <a:ext cx="210167" cy="307273"/>
            </a:xfrm>
            <a:custGeom>
              <a:avLst/>
              <a:gdLst/>
              <a:ahLst/>
              <a:cxnLst/>
              <a:rect l="l" t="t" r="r" b="b"/>
              <a:pathLst>
                <a:path w="210167" h="307273" extrusionOk="0">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2601;p47"/>
            <p:cNvSpPr/>
            <p:nvPr/>
          </p:nvSpPr>
          <p:spPr>
            <a:xfrm>
              <a:off x="2269538" y="2847336"/>
              <a:ext cx="39152" cy="227300"/>
            </a:xfrm>
            <a:custGeom>
              <a:avLst/>
              <a:gdLst/>
              <a:ahLst/>
              <a:cxnLst/>
              <a:rect l="l" t="t" r="r" b="b"/>
              <a:pathLst>
                <a:path w="39152" h="227300" extrusionOk="0">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2602;p47"/>
            <p:cNvSpPr/>
            <p:nvPr/>
          </p:nvSpPr>
          <p:spPr>
            <a:xfrm>
              <a:off x="2185896" y="2622782"/>
              <a:ext cx="100407" cy="124097"/>
            </a:xfrm>
            <a:custGeom>
              <a:avLst/>
              <a:gdLst/>
              <a:ahLst/>
              <a:cxnLst/>
              <a:rect l="l" t="t" r="r" b="b"/>
              <a:pathLst>
                <a:path w="100407" h="124097" extrusionOk="0">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2603;p47"/>
            <p:cNvSpPr/>
            <p:nvPr/>
          </p:nvSpPr>
          <p:spPr>
            <a:xfrm>
              <a:off x="2142363" y="2757613"/>
              <a:ext cx="124104" cy="138364"/>
            </a:xfrm>
            <a:custGeom>
              <a:avLst/>
              <a:gdLst/>
              <a:ahLst/>
              <a:cxnLst/>
              <a:rect l="l" t="t" r="r" b="b"/>
              <a:pathLst>
                <a:path w="124104" h="138364" extrusionOk="0">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2604;p47"/>
            <p:cNvSpPr/>
            <p:nvPr/>
          </p:nvSpPr>
          <p:spPr>
            <a:xfrm>
              <a:off x="2121718" y="2803072"/>
              <a:ext cx="180978" cy="208003"/>
            </a:xfrm>
            <a:custGeom>
              <a:avLst/>
              <a:gdLst/>
              <a:ahLst/>
              <a:cxnLst/>
              <a:rect l="l" t="t" r="r" b="b"/>
              <a:pathLst>
                <a:path w="180978" h="208003" extrusionOk="0">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2605;p47"/>
            <p:cNvSpPr/>
            <p:nvPr/>
          </p:nvSpPr>
          <p:spPr>
            <a:xfrm>
              <a:off x="2137334" y="2632700"/>
              <a:ext cx="133195" cy="163980"/>
            </a:xfrm>
            <a:custGeom>
              <a:avLst/>
              <a:gdLst/>
              <a:ahLst/>
              <a:cxnLst/>
              <a:rect l="l" t="t" r="r" b="b"/>
              <a:pathLst>
                <a:path w="133195" h="163980" extrusionOk="0">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2606;p47"/>
            <p:cNvSpPr/>
            <p:nvPr/>
          </p:nvSpPr>
          <p:spPr>
            <a:xfrm>
              <a:off x="2131362" y="2631771"/>
              <a:ext cx="133630" cy="125556"/>
            </a:xfrm>
            <a:custGeom>
              <a:avLst/>
              <a:gdLst/>
              <a:ahLst/>
              <a:cxnLst/>
              <a:rect l="l" t="t" r="r" b="b"/>
              <a:pathLst>
                <a:path w="133630" h="125556" extrusionOk="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2607;p47"/>
            <p:cNvSpPr/>
            <p:nvPr/>
          </p:nvSpPr>
          <p:spPr>
            <a:xfrm>
              <a:off x="2137527" y="3718507"/>
              <a:ext cx="105640" cy="80438"/>
            </a:xfrm>
            <a:custGeom>
              <a:avLst/>
              <a:gdLst/>
              <a:ahLst/>
              <a:cxnLst/>
              <a:rect l="l" t="t" r="r" b="b"/>
              <a:pathLst>
                <a:path w="105640" h="80438" extrusionOk="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2608;p47"/>
            <p:cNvSpPr/>
            <p:nvPr/>
          </p:nvSpPr>
          <p:spPr>
            <a:xfrm>
              <a:off x="2137841" y="3744079"/>
              <a:ext cx="105259" cy="54863"/>
            </a:xfrm>
            <a:custGeom>
              <a:avLst/>
              <a:gdLst/>
              <a:ahLst/>
              <a:cxnLst/>
              <a:rect l="l" t="t" r="r" b="b"/>
              <a:pathLst>
                <a:path w="105259" h="54863" extrusionOk="0">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2609;p47"/>
            <p:cNvSpPr/>
            <p:nvPr/>
          </p:nvSpPr>
          <p:spPr>
            <a:xfrm>
              <a:off x="2226539" y="3701115"/>
              <a:ext cx="96273" cy="74358"/>
            </a:xfrm>
            <a:custGeom>
              <a:avLst/>
              <a:gdLst/>
              <a:ahLst/>
              <a:cxnLst/>
              <a:rect l="l" t="t" r="r" b="b"/>
              <a:pathLst>
                <a:path w="96273" h="74358" extrusionOk="0">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2610;p47"/>
            <p:cNvSpPr/>
            <p:nvPr/>
          </p:nvSpPr>
          <p:spPr>
            <a:xfrm>
              <a:off x="2226484" y="3725354"/>
              <a:ext cx="95903" cy="50071"/>
            </a:xfrm>
            <a:custGeom>
              <a:avLst/>
              <a:gdLst/>
              <a:ahLst/>
              <a:cxnLst/>
              <a:rect l="l" t="t" r="r" b="b"/>
              <a:pathLst>
                <a:path w="95903" h="50071" extrusionOk="0">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2611;p47"/>
            <p:cNvSpPr/>
            <p:nvPr/>
          </p:nvSpPr>
          <p:spPr>
            <a:xfrm>
              <a:off x="2101518" y="3008174"/>
              <a:ext cx="205910" cy="717579"/>
            </a:xfrm>
            <a:custGeom>
              <a:avLst/>
              <a:gdLst/>
              <a:ahLst/>
              <a:cxnLst/>
              <a:rect l="l" t="t" r="r" b="b"/>
              <a:pathLst>
                <a:path w="205910" h="717579" extrusionOk="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612;p47"/>
            <p:cNvSpPr/>
            <p:nvPr/>
          </p:nvSpPr>
          <p:spPr>
            <a:xfrm>
              <a:off x="2096876" y="2994106"/>
              <a:ext cx="219176" cy="477454"/>
            </a:xfrm>
            <a:custGeom>
              <a:avLst/>
              <a:gdLst/>
              <a:ahLst/>
              <a:cxnLst/>
              <a:rect l="l" t="t" r="r" b="b"/>
              <a:pathLst>
                <a:path w="219176" h="477454" extrusionOk="0">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613;p47"/>
            <p:cNvSpPr/>
            <p:nvPr/>
          </p:nvSpPr>
          <p:spPr>
            <a:xfrm>
              <a:off x="2115642" y="2850934"/>
              <a:ext cx="316003" cy="274536"/>
            </a:xfrm>
            <a:custGeom>
              <a:avLst/>
              <a:gdLst/>
              <a:ahLst/>
              <a:cxnLst/>
              <a:rect l="l" t="t" r="r" b="b"/>
              <a:pathLst>
                <a:path w="316003" h="274536" extrusionOk="0">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614;p47"/>
            <p:cNvSpPr/>
            <p:nvPr/>
          </p:nvSpPr>
          <p:spPr>
            <a:xfrm>
              <a:off x="2110000" y="2833008"/>
              <a:ext cx="75991" cy="89275"/>
            </a:xfrm>
            <a:custGeom>
              <a:avLst/>
              <a:gdLst/>
              <a:ahLst/>
              <a:cxnLst/>
              <a:rect l="l" t="t" r="r" b="b"/>
              <a:pathLst>
                <a:path w="75991" h="89275" extrusionOk="0">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615;p47"/>
            <p:cNvSpPr/>
            <p:nvPr/>
          </p:nvSpPr>
          <p:spPr>
            <a:xfrm>
              <a:off x="2246717" y="2802864"/>
              <a:ext cx="61392" cy="64630"/>
            </a:xfrm>
            <a:custGeom>
              <a:avLst/>
              <a:gdLst/>
              <a:ahLst/>
              <a:cxnLst/>
              <a:rect l="l" t="t" r="r" b="b"/>
              <a:pathLst>
                <a:path w="61392" h="64630" extrusionOk="0">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616;p47"/>
            <p:cNvSpPr/>
            <p:nvPr/>
          </p:nvSpPr>
          <p:spPr>
            <a:xfrm>
              <a:off x="2092047" y="1119152"/>
              <a:ext cx="668082" cy="515307"/>
            </a:xfrm>
            <a:custGeom>
              <a:avLst/>
              <a:gdLst/>
              <a:ahLst/>
              <a:cxnLst/>
              <a:rect l="l" t="t" r="r" b="b"/>
              <a:pathLst>
                <a:path w="668082" h="515307" extrusionOk="0">
                  <a:moveTo>
                    <a:pt x="668083" y="310182"/>
                  </a:moveTo>
                  <a:lnTo>
                    <a:pt x="141345" y="6010"/>
                  </a:lnTo>
                  <a:lnTo>
                    <a:pt x="139346" y="4869"/>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617;p47"/>
            <p:cNvSpPr/>
            <p:nvPr/>
          </p:nvSpPr>
          <p:spPr>
            <a:xfrm rot="-3598236">
              <a:off x="2590249" y="1465200"/>
              <a:ext cx="232417" cy="133906"/>
            </a:xfrm>
            <a:custGeom>
              <a:avLst/>
              <a:gdLst/>
              <a:ahLst/>
              <a:cxnLst/>
              <a:rect l="l" t="t" r="r" b="b"/>
              <a:pathLst>
                <a:path w="232624" h="134025" extrusionOk="0">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618;p47"/>
            <p:cNvSpPr/>
            <p:nvPr/>
          </p:nvSpPr>
          <p:spPr>
            <a:xfrm>
              <a:off x="2667422" y="1490358"/>
              <a:ext cx="274409" cy="269191"/>
            </a:xfrm>
            <a:custGeom>
              <a:avLst/>
              <a:gdLst/>
              <a:ahLst/>
              <a:cxnLst/>
              <a:rect l="l" t="t" r="r" b="b"/>
              <a:pathLst>
                <a:path w="274409" h="269191" extrusionOk="0">
                  <a:moveTo>
                    <a:pt x="274410" y="269192"/>
                  </a:moveTo>
                  <a:lnTo>
                    <a:pt x="0" y="111023"/>
                  </a:lnTo>
                  <a:lnTo>
                    <a:pt x="0" y="0"/>
                  </a:lnTo>
                  <a:lnTo>
                    <a:pt x="274410" y="158264"/>
                  </a:lnTo>
                  <a:lnTo>
                    <a:pt x="274410" y="26919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619;p47"/>
            <p:cNvSpPr/>
            <p:nvPr/>
          </p:nvSpPr>
          <p:spPr>
            <a:xfrm>
              <a:off x="2667422" y="1454143"/>
              <a:ext cx="337610" cy="194669"/>
            </a:xfrm>
            <a:custGeom>
              <a:avLst/>
              <a:gdLst/>
              <a:ahLst/>
              <a:cxnLst/>
              <a:rect l="l" t="t" r="r" b="b"/>
              <a:pathLst>
                <a:path w="337610" h="194669" extrusionOk="0">
                  <a:moveTo>
                    <a:pt x="274410" y="194670"/>
                  </a:moveTo>
                  <a:lnTo>
                    <a:pt x="0" y="36501"/>
                  </a:lnTo>
                  <a:lnTo>
                    <a:pt x="63201" y="0"/>
                  </a:lnTo>
                  <a:lnTo>
                    <a:pt x="337611" y="158264"/>
                  </a:lnTo>
                  <a:lnTo>
                    <a:pt x="274410" y="194670"/>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620;p47"/>
            <p:cNvSpPr/>
            <p:nvPr/>
          </p:nvSpPr>
          <p:spPr>
            <a:xfrm rot="-1801764">
              <a:off x="2968958" y="1259916"/>
              <a:ext cx="690027" cy="1193572"/>
            </a:xfrm>
            <a:custGeom>
              <a:avLst/>
              <a:gdLst/>
              <a:ahLst/>
              <a:cxnLst/>
              <a:rect l="l" t="t" r="r" b="b"/>
              <a:pathLst>
                <a:path w="690640" h="1194633" extrusionOk="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621;p47"/>
            <p:cNvSpPr/>
            <p:nvPr/>
          </p:nvSpPr>
          <p:spPr>
            <a:xfrm>
              <a:off x="2858071" y="1161854"/>
              <a:ext cx="1027965" cy="1324206"/>
            </a:xfrm>
            <a:custGeom>
              <a:avLst/>
              <a:gdLst/>
              <a:ahLst/>
              <a:cxnLst/>
              <a:rect l="l" t="t" r="r" b="b"/>
              <a:pathLst>
                <a:path w="1027965" h="1324206" extrusionOk="0">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622;p47"/>
            <p:cNvSpPr/>
            <p:nvPr/>
          </p:nvSpPr>
          <p:spPr>
            <a:xfrm>
              <a:off x="2800391" y="1195123"/>
              <a:ext cx="1027965" cy="1324248"/>
            </a:xfrm>
            <a:custGeom>
              <a:avLst/>
              <a:gdLst/>
              <a:ahLst/>
              <a:cxnLst/>
              <a:rect l="l" t="t" r="r" b="b"/>
              <a:pathLst>
                <a:path w="1027965" h="1324248" extrusionOk="0">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4209;p48"/>
          <p:cNvGrpSpPr/>
          <p:nvPr/>
        </p:nvGrpSpPr>
        <p:grpSpPr>
          <a:xfrm>
            <a:off x="6705600" y="1025245"/>
            <a:ext cx="1371471" cy="1419998"/>
            <a:chOff x="2183550" y="65875"/>
            <a:chExt cx="4483981" cy="4807045"/>
          </a:xfrm>
        </p:grpSpPr>
        <p:sp>
          <p:nvSpPr>
            <p:cNvPr id="212" name="Google Shape;4210;p48"/>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4211;p48"/>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4212;p48"/>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4213;p48"/>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4214;p48"/>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4215;p48"/>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4216;p48"/>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4217;p48"/>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4218;p48"/>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4219;p48"/>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4220;p48"/>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4221;p48"/>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4222;p48"/>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4223;p48"/>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4224;p48"/>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4225;p48"/>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4226;p48"/>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4227;p48"/>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4228;p48"/>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4229;p48"/>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4230;p48"/>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4231;p48"/>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4" name="Google Shape;4232;p48"/>
            <p:cNvGrpSpPr/>
            <p:nvPr/>
          </p:nvGrpSpPr>
          <p:grpSpPr>
            <a:xfrm>
              <a:off x="2428704" y="3970322"/>
              <a:ext cx="350131" cy="370523"/>
              <a:chOff x="4512354" y="4952197"/>
              <a:chExt cx="350131" cy="370523"/>
            </a:xfrm>
          </p:grpSpPr>
          <p:grpSp>
            <p:nvGrpSpPr>
              <p:cNvPr id="270" name="Google Shape;4233;p48"/>
              <p:cNvGrpSpPr/>
              <p:nvPr/>
            </p:nvGrpSpPr>
            <p:grpSpPr>
              <a:xfrm>
                <a:off x="4512354" y="5116449"/>
                <a:ext cx="343196" cy="206271"/>
                <a:chOff x="4512354" y="5116449"/>
                <a:chExt cx="343196" cy="206271"/>
              </a:xfrm>
            </p:grpSpPr>
            <p:sp>
              <p:nvSpPr>
                <p:cNvPr id="281" name="Google Shape;4234;p48"/>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4235;p48"/>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4236;p48"/>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4" name="Google Shape;4237;p48"/>
                <p:cNvGrpSpPr/>
                <p:nvPr/>
              </p:nvGrpSpPr>
              <p:grpSpPr>
                <a:xfrm>
                  <a:off x="4592868" y="5212556"/>
                  <a:ext cx="96807" cy="56007"/>
                  <a:chOff x="4592868" y="5212556"/>
                  <a:chExt cx="96807" cy="56007"/>
                </a:xfrm>
              </p:grpSpPr>
              <p:sp>
                <p:nvSpPr>
                  <p:cNvPr id="349" name="Google Shape;4238;p48"/>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4239;p48"/>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5" name="Google Shape;4240;p48"/>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4241;p48"/>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4242;p48"/>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4243;p48"/>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4244;p48"/>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4245;p48"/>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4246;p48"/>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4247;p48"/>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4248;p48"/>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4249;p48"/>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4250;p48"/>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4251;p48"/>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4252;p48"/>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4253;p48"/>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4254;p48"/>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4255;p48"/>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4256;p48"/>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4257;p48"/>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4258;p48"/>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4259;p48"/>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4260;p48"/>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4261;p48"/>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4262;p48"/>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4263;p48"/>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4264;p48"/>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4265;p48"/>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4266;p48"/>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4267;p48"/>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4268;p48"/>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4269;p48"/>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4270;p48"/>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4271;p48"/>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4272;p48"/>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4273;p48"/>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4274;p48"/>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4275;p48"/>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4276;p48"/>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4277;p48"/>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4278;p48"/>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4279;p48"/>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4280;p48"/>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4281;p48"/>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4282;p48"/>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4283;p48"/>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4284;p48"/>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4285;p48"/>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4286;p48"/>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4287;p48"/>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4288;p48"/>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4289;p48"/>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4290;p48"/>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4291;p48"/>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4292;p48"/>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4293;p48"/>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4294;p48"/>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4295;p48"/>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4296;p48"/>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4297;p48"/>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4298;p48"/>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4299;p48"/>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4300;p48"/>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4301;p48"/>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4302;p48"/>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4303;p48"/>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1" name="Google Shape;4304;p48"/>
              <p:cNvGrpSpPr/>
              <p:nvPr/>
            </p:nvGrpSpPr>
            <p:grpSpPr>
              <a:xfrm>
                <a:off x="4655095" y="4952197"/>
                <a:ext cx="207390" cy="280361"/>
                <a:chOff x="4655095" y="4952197"/>
                <a:chExt cx="207390" cy="280361"/>
              </a:xfrm>
            </p:grpSpPr>
            <p:grpSp>
              <p:nvGrpSpPr>
                <p:cNvPr id="272" name="Google Shape;4305;p48"/>
                <p:cNvGrpSpPr/>
                <p:nvPr/>
              </p:nvGrpSpPr>
              <p:grpSpPr>
                <a:xfrm>
                  <a:off x="4655095" y="4952197"/>
                  <a:ext cx="207390" cy="280361"/>
                  <a:chOff x="4655095" y="4952197"/>
                  <a:chExt cx="207390" cy="280361"/>
                </a:xfrm>
              </p:grpSpPr>
              <p:sp>
                <p:nvSpPr>
                  <p:cNvPr id="276" name="Google Shape;4306;p48"/>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4307;p48"/>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4308;p48"/>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4309;p48"/>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4310;p48"/>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3" name="Google Shape;4311;p48"/>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4312;p48"/>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4313;p48"/>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35" name="Google Shape;4314;p48"/>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4315;p48"/>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4316;p48"/>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4317;p48"/>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4318;p48"/>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4319;p48"/>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4320;p48"/>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4321;p48"/>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4322;p48"/>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4323;p48"/>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4324;p48"/>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4325;p48"/>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4326;p48"/>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4327;p48"/>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4328;p48"/>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4329;p48"/>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4330;p48"/>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4331;p48"/>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4332;p48"/>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4333;p48"/>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4334;p48"/>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4335;p48"/>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4336;p48"/>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4337;p48"/>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4338;p48"/>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4339;p48"/>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4340;p48"/>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4341;p48"/>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4342;p48"/>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4" name="Google Shape;4343;p48"/>
            <p:cNvGrpSpPr/>
            <p:nvPr/>
          </p:nvGrpSpPr>
          <p:grpSpPr>
            <a:xfrm>
              <a:off x="6161836" y="4215479"/>
              <a:ext cx="350682" cy="265782"/>
              <a:chOff x="6621095" y="1452181"/>
              <a:chExt cx="330894" cy="250785"/>
            </a:xfrm>
          </p:grpSpPr>
          <p:sp>
            <p:nvSpPr>
              <p:cNvPr id="265" name="Google Shape;4344;p48"/>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4345;p48"/>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4346;p48"/>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4347;p48"/>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4348;p48"/>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31941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360</Words>
  <Application>Microsoft Office PowerPoint</Application>
  <PresentationFormat>On-screen Show (16:9)</PresentationFormat>
  <Paragraphs>57</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Barlow Light</vt:lpstr>
      <vt:lpstr>Calibri</vt:lpstr>
      <vt:lpstr>Raleway Thin</vt:lpstr>
      <vt:lpstr>Barlow</vt:lpstr>
      <vt:lpstr>Wingdings</vt:lpstr>
      <vt:lpstr>Barlow SemiBold</vt:lpstr>
      <vt:lpstr>Gaoler template</vt:lpstr>
      <vt:lpstr>FTA  Cơ hội &amp;  Thách thức Opportunities &amp; Challenges</vt:lpstr>
      <vt:lpstr>PowerPoint Presentation</vt:lpstr>
      <vt:lpstr>PowerPoint Presentation</vt:lpstr>
      <vt:lpstr>Hành trình EVFTA</vt:lpstr>
      <vt:lpstr>50,000,000 USD</vt:lpstr>
      <vt:lpstr>Hành trình EVFTA</vt:lpstr>
      <vt:lpstr>Hành trình EVFTA</vt:lpstr>
      <vt:lpstr>Hành trình EVFTA</vt:lpstr>
      <vt:lpstr>Bài học kinh nghiệm</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admin</dc:creator>
  <cp:lastModifiedBy>admin</cp:lastModifiedBy>
  <cp:revision>68</cp:revision>
  <dcterms:modified xsi:type="dcterms:W3CDTF">2022-11-24T09:50:38Z</dcterms:modified>
</cp:coreProperties>
</file>